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21" r:id="rId5"/>
    <p:sldMasterId id="214748372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y="5143500" cx="9144000"/>
  <p:notesSz cx="6858000" cy="9144000"/>
  <p:embeddedFontLst>
    <p:embeddedFont>
      <p:font typeface="Roboto Slab Light"/>
      <p:regular r:id="rId21"/>
      <p:bold r:id="rId22"/>
    </p:embeddedFont>
    <p:embeddedFont>
      <p:font typeface="Patrick Hand"/>
      <p:regular r:id="rId23"/>
    </p:embeddedFont>
    <p:embeddedFont>
      <p:font typeface="Neucha"/>
      <p:regular r:id="rId24"/>
    </p:embeddedFont>
    <p:embeddedFont>
      <p:font typeface="Roboto"/>
      <p:regular r:id="rId25"/>
      <p:bold r:id="rId26"/>
      <p:italic r:id="rId27"/>
      <p:boldItalic r:id="rId28"/>
    </p:embeddedFont>
    <p:embeddedFont>
      <p:font typeface="Roboto Medium"/>
      <p:regular r:id="rId29"/>
      <p:bold r:id="rId30"/>
      <p:italic r:id="rId31"/>
      <p:boldItalic r:id="rId32"/>
    </p:embeddedFont>
    <p:embeddedFont>
      <p:font typeface="Fira Sans Extra Condensed Medium"/>
      <p:regular r:id="rId33"/>
      <p:bold r:id="rId34"/>
      <p:italic r:id="rId35"/>
      <p:boldItalic r:id="rId36"/>
    </p:embeddedFont>
    <p:embeddedFont>
      <p:font typeface="Roboto Condensed"/>
      <p:regular r:id="rId37"/>
      <p:bold r:id="rId38"/>
      <p:italic r:id="rId39"/>
      <p:boldItalic r:id="rId40"/>
    </p:embeddedFont>
    <p:embeddedFont>
      <p:font typeface="Bahiana"/>
      <p:regular r:id="rId41"/>
    </p:embeddedFont>
    <p:embeddedFont>
      <p:font typeface="Barlow Semi Condensed"/>
      <p:regular r:id="rId42"/>
      <p:bold r:id="rId43"/>
      <p:italic r:id="rId44"/>
      <p:boldItalic r:id="rId45"/>
    </p:embeddedFont>
    <p:embeddedFont>
      <p:font typeface="Barlow Semi Condensed SemiBold"/>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CBB77E9-B16B-4426-9D86-3D4ADFB562D0}">
  <a:tblStyle styleId="{CCBB77E9-B16B-4426-9D86-3D4ADFB562D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2B98307-C87E-4F68-8B76-6FA156A990F4}"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Condensed-boldItalic.fntdata"/><Relationship Id="rId42" Type="http://schemas.openxmlformats.org/officeDocument/2006/relationships/font" Target="fonts/BarlowSemiCondensed-regular.fntdata"/><Relationship Id="rId41" Type="http://schemas.openxmlformats.org/officeDocument/2006/relationships/font" Target="fonts/Bahiana-regular.fntdata"/><Relationship Id="rId44" Type="http://schemas.openxmlformats.org/officeDocument/2006/relationships/font" Target="fonts/BarlowSemiCondensed-italic.fntdata"/><Relationship Id="rId43" Type="http://schemas.openxmlformats.org/officeDocument/2006/relationships/font" Target="fonts/BarlowSemiCondensed-bold.fntdata"/><Relationship Id="rId46" Type="http://schemas.openxmlformats.org/officeDocument/2006/relationships/font" Target="fonts/BarlowSemiCondensedSemiBold-regular.fntdata"/><Relationship Id="rId45" Type="http://schemas.openxmlformats.org/officeDocument/2006/relationships/font" Target="fonts/BarlowSemiCondense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BarlowSemiCondensedSemiBold-italic.fntdata"/><Relationship Id="rId47" Type="http://schemas.openxmlformats.org/officeDocument/2006/relationships/font" Target="fonts/BarlowSemiCondensedSemiBold-bold.fntdata"/><Relationship Id="rId49" Type="http://schemas.openxmlformats.org/officeDocument/2006/relationships/font" Target="fonts/BarlowSemiCondensedSemiBold-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Medium-italic.fntdata"/><Relationship Id="rId30" Type="http://schemas.openxmlformats.org/officeDocument/2006/relationships/font" Target="fonts/RobotoMedium-bold.fntdata"/><Relationship Id="rId33" Type="http://schemas.openxmlformats.org/officeDocument/2006/relationships/font" Target="fonts/FiraSansExtraCondensedMedium-regular.fntdata"/><Relationship Id="rId32" Type="http://schemas.openxmlformats.org/officeDocument/2006/relationships/font" Target="fonts/RobotoMedium-boldItalic.fntdata"/><Relationship Id="rId35" Type="http://schemas.openxmlformats.org/officeDocument/2006/relationships/font" Target="fonts/FiraSansExtraCondensedMedium-italic.fntdata"/><Relationship Id="rId34" Type="http://schemas.openxmlformats.org/officeDocument/2006/relationships/font" Target="fonts/FiraSansExtraCondensedMedium-bold.fntdata"/><Relationship Id="rId37" Type="http://schemas.openxmlformats.org/officeDocument/2006/relationships/font" Target="fonts/RobotoCondensed-regular.fntdata"/><Relationship Id="rId36" Type="http://schemas.openxmlformats.org/officeDocument/2006/relationships/font" Target="fonts/FiraSansExtraCondensedMedium-boldItalic.fntdata"/><Relationship Id="rId39" Type="http://schemas.openxmlformats.org/officeDocument/2006/relationships/font" Target="fonts/RobotoCondensed-italic.fntdata"/><Relationship Id="rId38" Type="http://schemas.openxmlformats.org/officeDocument/2006/relationships/font" Target="fonts/RobotoCondensed-bold.fntdata"/><Relationship Id="rId20" Type="http://schemas.openxmlformats.org/officeDocument/2006/relationships/slide" Target="slides/slide13.xml"/><Relationship Id="rId22" Type="http://schemas.openxmlformats.org/officeDocument/2006/relationships/font" Target="fonts/RobotoSlabLight-bold.fntdata"/><Relationship Id="rId21" Type="http://schemas.openxmlformats.org/officeDocument/2006/relationships/font" Target="fonts/RobotoSlabLight-regular.fntdata"/><Relationship Id="rId24" Type="http://schemas.openxmlformats.org/officeDocument/2006/relationships/font" Target="fonts/Neucha-regular.fntdata"/><Relationship Id="rId23" Type="http://schemas.openxmlformats.org/officeDocument/2006/relationships/font" Target="fonts/PatrickHand-regular.fntdata"/><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29" Type="http://schemas.openxmlformats.org/officeDocument/2006/relationships/font" Target="fonts/RobotoMedium-regular.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4" name="Shape 1484"/>
        <p:cNvGrpSpPr/>
        <p:nvPr/>
      </p:nvGrpSpPr>
      <p:grpSpPr>
        <a:xfrm>
          <a:off x="0" y="0"/>
          <a:ext cx="0" cy="0"/>
          <a:chOff x="0" y="0"/>
          <a:chExt cx="0" cy="0"/>
        </a:xfrm>
      </p:grpSpPr>
      <p:sp>
        <p:nvSpPr>
          <p:cNvPr id="1485" name="Google Shape;1485;g26170ea62bc_1_30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6" name="Google Shape;1486;g26170ea62bc_1_3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5" name="Shape 1595"/>
        <p:cNvGrpSpPr/>
        <p:nvPr/>
      </p:nvGrpSpPr>
      <p:grpSpPr>
        <a:xfrm>
          <a:off x="0" y="0"/>
          <a:ext cx="0" cy="0"/>
          <a:chOff x="0" y="0"/>
          <a:chExt cx="0" cy="0"/>
        </a:xfrm>
      </p:grpSpPr>
      <p:sp>
        <p:nvSpPr>
          <p:cNvPr id="1596" name="Google Shape;1596;g26170ea62bc_1_330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7" name="Google Shape;1597;g26170ea62bc_1_33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como resultados tenemos por una parte el grupo con AD que el promedio de las 4 personas es 1 litro de volumen cerebral y medio litro aproximadamentre tanto LCR, SG y SB</a:t>
            </a:r>
            <a:br>
              <a:rPr lang="es"/>
            </a:br>
            <a:r>
              <a:rPr lang="es"/>
              <a:t>los resultados del grupo de control nos da inculso menor al grupo con AD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6" name="Shape 1606"/>
        <p:cNvGrpSpPr/>
        <p:nvPr/>
      </p:nvGrpSpPr>
      <p:grpSpPr>
        <a:xfrm>
          <a:off x="0" y="0"/>
          <a:ext cx="0" cy="0"/>
          <a:chOff x="0" y="0"/>
          <a:chExt cx="0" cy="0"/>
        </a:xfrm>
      </p:grpSpPr>
      <p:sp>
        <p:nvSpPr>
          <p:cNvPr id="1607" name="Google Shape;1607;g26170ea62bc_1_28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8" name="Google Shape;1608;g26170ea62bc_1_28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como concluscion a la discordancia de datos entre los dos grupos no podemos encontrar difenrecias sobre la </a:t>
            </a:r>
            <a:r>
              <a:rPr lang="es"/>
              <a:t>degeneración</a:t>
            </a:r>
            <a:r>
              <a:rPr lang="es"/>
              <a:t> de la sustacia blanca y gris en el grupo de las personas con AD, nosotros creemos que podria llegar a ser la edad del grupo testigo ya que con la edad tamben hay perdida de la masa cerebral.</a:t>
            </a:r>
            <a:br>
              <a:rPr lang="es"/>
            </a:br>
            <a:r>
              <a:rPr lang="es"/>
              <a:t>a mejorar a futuro seria inculir la segmetacion del hipocmapo que nos podria dar mas diferecia entre los dos grupos, tambien estaria bueno compararlo con un grupo de estudio de menor edad.</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2" name="Shape 1612"/>
        <p:cNvGrpSpPr/>
        <p:nvPr/>
      </p:nvGrpSpPr>
      <p:grpSpPr>
        <a:xfrm>
          <a:off x="0" y="0"/>
          <a:ext cx="0" cy="0"/>
          <a:chOff x="0" y="0"/>
          <a:chExt cx="0" cy="0"/>
        </a:xfrm>
      </p:grpSpPr>
      <p:sp>
        <p:nvSpPr>
          <p:cNvPr id="1613" name="Google Shape;1613;g26170ea62bc_1_25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4" name="Google Shape;1614;g26170ea62bc_1_25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26170ea62bc_1_23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26170ea62bc_1_23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26170ea62bc_1_5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26170ea62bc_1_5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El alzheimer es una enfermedad neurodegenerativa irreversible y progresiva.</a:t>
            </a:r>
            <a:endParaRPr/>
          </a:p>
          <a:p>
            <a:pPr indent="0" lvl="0" marL="0" rtl="0" algn="l">
              <a:lnSpc>
                <a:spcPct val="115000"/>
              </a:lnSpc>
              <a:spcBef>
                <a:spcPts val="0"/>
              </a:spcBef>
              <a:spcAft>
                <a:spcPts val="0"/>
              </a:spcAft>
              <a:buNone/>
            </a:pPr>
            <a:r>
              <a:rPr lang="es" sz="1200">
                <a:solidFill>
                  <a:srgbClr val="344372"/>
                </a:solidFill>
              </a:rPr>
              <a:t>Que se presenta como ? </a:t>
            </a:r>
            <a:r>
              <a:rPr lang="es" sz="1200">
                <a:solidFill>
                  <a:srgbClr val="344372"/>
                </a:solidFill>
              </a:rPr>
              <a:t>Degradación de memoria y habilidades cognitivas.</a:t>
            </a:r>
            <a:endParaRPr sz="1200"/>
          </a:p>
          <a:p>
            <a:pPr indent="0" lvl="0" marL="0" rtl="0" algn="l">
              <a:spcBef>
                <a:spcPts val="0"/>
              </a:spcBef>
              <a:spcAft>
                <a:spcPts val="0"/>
              </a:spcAft>
              <a:buNone/>
            </a:pPr>
            <a:r>
              <a:rPr lang="es" sz="1200">
                <a:solidFill>
                  <a:srgbClr val="344372"/>
                </a:solidFill>
              </a:rPr>
              <a:t>Se manifiestan síntomas después de los 60 años.</a:t>
            </a:r>
            <a:endParaRPr sz="1200"/>
          </a:p>
          <a:p>
            <a:pPr indent="0" lvl="0" marL="0" rtl="0" algn="l">
              <a:spcBef>
                <a:spcPts val="0"/>
              </a:spcBef>
              <a:spcAft>
                <a:spcPts val="0"/>
              </a:spcAft>
              <a:buNone/>
            </a:pPr>
            <a:r>
              <a:rPr lang="es"/>
              <a:t>Implica un deterioro cerebral que  empieza 10 años previos al diagnóstico.</a:t>
            </a:r>
            <a:endParaRPr/>
          </a:p>
          <a:p>
            <a:pPr indent="0" lvl="0" marL="0" rtl="0" algn="l">
              <a:spcBef>
                <a:spcPts val="0"/>
              </a:spcBef>
              <a:spcAft>
                <a:spcPts val="0"/>
              </a:spcAft>
              <a:buNone/>
            </a:pPr>
            <a:r>
              <a:rPr b="1" lang="es"/>
              <a:t>BIOMARCADORES</a:t>
            </a:r>
            <a:endParaRPr b="1"/>
          </a:p>
          <a:p>
            <a:pPr indent="0" lvl="0" marL="0" rtl="0" algn="l">
              <a:spcBef>
                <a:spcPts val="0"/>
              </a:spcBef>
              <a:spcAft>
                <a:spcPts val="0"/>
              </a:spcAft>
              <a:buNone/>
            </a:pPr>
            <a:r>
              <a:rPr lang="es"/>
              <a:t>Los niveles de beta-amiloide y tau en el LCR, se obtiene a </a:t>
            </a:r>
            <a:r>
              <a:rPr lang="es"/>
              <a:t>través</a:t>
            </a:r>
            <a:r>
              <a:rPr lang="es"/>
              <a:t> de una </a:t>
            </a:r>
            <a:r>
              <a:rPr lang="es"/>
              <a:t>punción</a:t>
            </a:r>
            <a:r>
              <a:rPr lang="es"/>
              <a:t> lumbar. Puede ser invasivo para un paciente.</a:t>
            </a:r>
            <a:endParaRPr/>
          </a:p>
          <a:p>
            <a:pPr indent="0" lvl="0" marL="0" rtl="0" algn="l">
              <a:spcBef>
                <a:spcPts val="0"/>
              </a:spcBef>
              <a:spcAft>
                <a:spcPts val="0"/>
              </a:spcAft>
              <a:buNone/>
            </a:pPr>
            <a:r>
              <a:rPr b="1" lang="es"/>
              <a:t>MRI </a:t>
            </a:r>
            <a:endParaRPr b="1"/>
          </a:p>
          <a:p>
            <a:pPr indent="0" lvl="0" marL="0" rtl="0" algn="l">
              <a:spcBef>
                <a:spcPts val="0"/>
              </a:spcBef>
              <a:spcAft>
                <a:spcPts val="0"/>
              </a:spcAft>
              <a:buNone/>
            </a:pPr>
            <a:r>
              <a:rPr lang="es"/>
              <a:t>Imagen de resonancia </a:t>
            </a:r>
            <a:r>
              <a:rPr lang="es"/>
              <a:t>magnética</a:t>
            </a:r>
            <a:r>
              <a:rPr lang="es"/>
              <a:t> , en esta caso t1 para analizar la estructura y el tamaño del cerebro.</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Como se muestra en la figura, hay un corte axial  que muestra la estructura de un cerebro normal y uno con alzheimer , en este se puede observar que :</a:t>
            </a:r>
            <a:endParaRPr/>
          </a:p>
          <a:p>
            <a:pPr indent="0" lvl="0" marL="0" rtl="0" algn="l">
              <a:spcBef>
                <a:spcPts val="0"/>
              </a:spcBef>
              <a:spcAft>
                <a:spcPts val="0"/>
              </a:spcAft>
              <a:buNone/>
            </a:pPr>
            <a:r>
              <a:rPr b="1" lang="es"/>
              <a:t> varias características distintivas asociadas con la enfermedad.</a:t>
            </a:r>
            <a:endParaRPr b="1"/>
          </a:p>
          <a:p>
            <a:pPr indent="0" lvl="0" marL="0" rtl="0" algn="l">
              <a:spcBef>
                <a:spcPts val="0"/>
              </a:spcBef>
              <a:spcAft>
                <a:spcPts val="0"/>
              </a:spcAft>
              <a:buNone/>
            </a:pPr>
            <a:r>
              <a:rPr b="1" lang="es"/>
              <a:t>Uno de ellos es la perdida de  </a:t>
            </a:r>
            <a:r>
              <a:rPr lang="es" sz="1200">
                <a:solidFill>
                  <a:srgbClr val="D1D5DB"/>
                </a:solidFill>
                <a:highlight>
                  <a:srgbClr val="444654"/>
                </a:highlight>
                <a:latin typeface="Roboto"/>
                <a:ea typeface="Roboto"/>
                <a:cs typeface="Roboto"/>
                <a:sym typeface="Roboto"/>
              </a:rPr>
              <a:t>pérdida de volumen, observamos que el cerebro se encoge. Pero la pregunta es de que forma.</a:t>
            </a:r>
            <a:endParaRPr b="1"/>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3" name="Shape 1523"/>
        <p:cNvGrpSpPr/>
        <p:nvPr/>
      </p:nvGrpSpPr>
      <p:grpSpPr>
        <a:xfrm>
          <a:off x="0" y="0"/>
          <a:ext cx="0" cy="0"/>
          <a:chOff x="0" y="0"/>
          <a:chExt cx="0" cy="0"/>
        </a:xfrm>
      </p:grpSpPr>
      <p:sp>
        <p:nvSpPr>
          <p:cNvPr id="1524" name="Google Shape;1524;g26170ea62bc_1_8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26170ea62bc_1_8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Indicador para determinar ALZHEIMER es </a:t>
            </a:r>
            <a:endParaRPr/>
          </a:p>
          <a:p>
            <a:pPr indent="0" lvl="0" marL="0" rtl="0" algn="l">
              <a:spcBef>
                <a:spcPts val="0"/>
              </a:spcBef>
              <a:spcAft>
                <a:spcPts val="0"/>
              </a:spcAft>
              <a:buNone/>
            </a:pPr>
            <a:r>
              <a:rPr lang="es"/>
              <a:t>atrofia</a:t>
            </a:r>
            <a:r>
              <a:rPr lang="es"/>
              <a:t> cerebral, </a:t>
            </a:r>
            <a:r>
              <a:rPr lang="es"/>
              <a:t>específicamente</a:t>
            </a:r>
            <a:r>
              <a:rPr lang="es"/>
              <a:t> en el </a:t>
            </a:r>
            <a:r>
              <a:rPr lang="es"/>
              <a:t>lóbulo</a:t>
            </a:r>
            <a:r>
              <a:rPr lang="es"/>
              <a:t> temporal. </a:t>
            </a:r>
            <a:endParaRPr/>
          </a:p>
          <a:p>
            <a:pPr indent="0" lvl="0" marL="0" rtl="0" algn="l">
              <a:spcBef>
                <a:spcPts val="0"/>
              </a:spcBef>
              <a:spcAft>
                <a:spcPts val="0"/>
              </a:spcAft>
              <a:buNone/>
            </a:pPr>
            <a:r>
              <a:rPr lang="es"/>
              <a:t>otro indicador importante es la atrofia del hipocampo que como se </a:t>
            </a:r>
            <a:r>
              <a:rPr lang="es"/>
              <a:t>observa</a:t>
            </a:r>
            <a:r>
              <a:rPr lang="es"/>
              <a:t> en la imagen de un paciente sano con otro vemos que  pierde volumen.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Entonces al realizar un procesamiento de </a:t>
            </a:r>
            <a:r>
              <a:rPr lang="es"/>
              <a:t>imágenes</a:t>
            </a:r>
            <a:r>
              <a:rPr lang="es"/>
              <a:t> podemos realizar una </a:t>
            </a:r>
            <a:r>
              <a:rPr lang="es"/>
              <a:t>detección</a:t>
            </a:r>
            <a:r>
              <a:rPr lang="es"/>
              <a:t> temprana de la enfermedad.</a:t>
            </a:r>
            <a:endParaRPr/>
          </a:p>
          <a:p>
            <a:pPr indent="0" lvl="0" marL="0" rtl="0" algn="l">
              <a:spcBef>
                <a:spcPts val="0"/>
              </a:spcBef>
              <a:spcAft>
                <a:spcPts val="0"/>
              </a:spcAft>
              <a:buNone/>
            </a:pPr>
            <a:r>
              <a:rPr lang="es"/>
              <a:t>Segmentando MG,MB y el Hipocampo que muchas veces hay dificultad al encontrarlo.DEPENDIENDO DEL RANGO DE INTENSIDADES QUE PRESENTA LA IMAGEN.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26170ea62bc_1_330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26170ea62bc_1_330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El objetivo del trabajo es a partir de las </a:t>
            </a:r>
            <a:r>
              <a:rPr lang="es"/>
              <a:t>imágenes</a:t>
            </a:r>
            <a:r>
              <a:rPr lang="es"/>
              <a:t> de resonancia </a:t>
            </a:r>
            <a:r>
              <a:rPr lang="es"/>
              <a:t>magnética</a:t>
            </a:r>
            <a:r>
              <a:rPr lang="es"/>
              <a:t>, segmentar MG,MG, LCR  , calcular el volumen de cada uno y obtener el volumen total de cerebro.</a:t>
            </a:r>
            <a:endParaRPr/>
          </a:p>
          <a:p>
            <a:pPr indent="0" lvl="0" marL="0" rtl="0" algn="l">
              <a:spcBef>
                <a:spcPts val="0"/>
              </a:spcBef>
              <a:spcAft>
                <a:spcPts val="0"/>
              </a:spcAft>
              <a:buNone/>
            </a:pPr>
            <a:r>
              <a:rPr lang="es"/>
              <a:t>Luego con los datos obtenido.</a:t>
            </a:r>
            <a:endParaRPr/>
          </a:p>
          <a:p>
            <a:pPr indent="0" lvl="0" marL="0" rtl="0" algn="l">
              <a:spcBef>
                <a:spcPts val="0"/>
              </a:spcBef>
              <a:spcAft>
                <a:spcPts val="0"/>
              </a:spcAft>
              <a:buNone/>
            </a:pPr>
            <a:r>
              <a:rPr lang="es"/>
              <a:t>Comparar un grupo de </a:t>
            </a:r>
            <a:r>
              <a:rPr lang="es"/>
              <a:t>voluntarios</a:t>
            </a:r>
            <a:r>
              <a:rPr lang="es"/>
              <a:t> sanos con un grupo de  pacientes con AD.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2" name="Shape 1542"/>
        <p:cNvGrpSpPr/>
        <p:nvPr/>
      </p:nvGrpSpPr>
      <p:grpSpPr>
        <a:xfrm>
          <a:off x="0" y="0"/>
          <a:ext cx="0" cy="0"/>
          <a:chOff x="0" y="0"/>
          <a:chExt cx="0" cy="0"/>
        </a:xfrm>
      </p:grpSpPr>
      <p:sp>
        <p:nvSpPr>
          <p:cNvPr id="1543" name="Google Shape;1543;g26170ea62bc_1_13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4" name="Google Shape;1544;g26170ea62bc_1_13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ADNI es un proyecto de investigación financiado por el Instituto Nacional de Salud de Estados Unidos que tiene como objetivo estudiar el progreso de la enfermedad de Alzheimer y facilitar el desarrollo de tratamientos efectivos.</a:t>
            </a:r>
            <a:endParaRPr/>
          </a:p>
          <a:p>
            <a:pPr indent="0" lvl="0" marL="0" rtl="0" algn="l">
              <a:spcBef>
                <a:spcPts val="0"/>
              </a:spcBef>
              <a:spcAft>
                <a:spcPts val="0"/>
              </a:spcAft>
              <a:buNone/>
            </a:pPr>
            <a:r>
              <a:rPr lang="es"/>
              <a:t>En este banco de imágenes se incluyen estudios de tomografía por emisión de positrones, resonancia magnética y mediciones de proteínas en el fluido cerebroespinal.</a:t>
            </a:r>
            <a:endParaRPr/>
          </a:p>
          <a:p>
            <a:pPr indent="0" lvl="0" marL="0" rtl="0" algn="l">
              <a:spcBef>
                <a:spcPts val="0"/>
              </a:spcBef>
              <a:spcAft>
                <a:spcPts val="0"/>
              </a:spcAft>
              <a:buNone/>
            </a:pPr>
            <a:r>
              <a:rPr lang="es"/>
              <a:t>No solo tiene estudios de gente con Alzheimer, tambien incluye otras enfermedades y estudios de voluntarios, aunque como limitación los estudios que se encuentran en este banco son solo de gente mayor (&gt;50 años).</a:t>
            </a:r>
            <a:endParaRPr/>
          </a:p>
          <a:p>
            <a:pPr indent="0" lvl="0" marL="0" rtl="0" algn="l">
              <a:spcBef>
                <a:spcPts val="0"/>
              </a:spcBef>
              <a:spcAft>
                <a:spcPts val="0"/>
              </a:spcAft>
              <a:buNone/>
            </a:pPr>
            <a:r>
              <a:rPr lang="es"/>
              <a:t>Para este trabajo tomamos ocho estudios de este banco, 4 de voluntarios y 4 de pacientes con Alzheimer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1" name="Shape 1551"/>
        <p:cNvGrpSpPr/>
        <p:nvPr/>
      </p:nvGrpSpPr>
      <p:grpSpPr>
        <a:xfrm>
          <a:off x="0" y="0"/>
          <a:ext cx="0" cy="0"/>
          <a:chOff x="0" y="0"/>
          <a:chExt cx="0" cy="0"/>
        </a:xfrm>
      </p:grpSpPr>
      <p:sp>
        <p:nvSpPr>
          <p:cNvPr id="1552" name="Google Shape;1552;g26170ea62bc_1_17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 name="Google Shape;1553;g26170ea62bc_1_17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 partir de las imágenes obtenidas del banco de ADNI, </a:t>
            </a:r>
            <a:r>
              <a:rPr lang="es"/>
              <a:t>necesitábamos</a:t>
            </a:r>
            <a:r>
              <a:rPr lang="es"/>
              <a:t> segmentar la imagen para quedarnos solo con el cerebro. Primero intentamos utilizando filtros morfológicos, que nos funcionó bien para zonas como las que se muestran en la imagen superior, pero se complicaba mucho para zonas más complejas como los ojos y la nariz además de que analizar las dicom una por una en matlab tomaba mucho tiempo.</a:t>
            </a:r>
            <a:endParaRPr/>
          </a:p>
          <a:p>
            <a:pPr indent="0" lvl="0" marL="0" rtl="0" algn="l">
              <a:spcBef>
                <a:spcPts val="0"/>
              </a:spcBef>
              <a:spcAft>
                <a:spcPts val="0"/>
              </a:spcAft>
              <a:buNone/>
            </a:pPr>
            <a:r>
              <a:rPr lang="es"/>
              <a:t>Encontramos FreeSurfer, que es un paquete de software de código abierto diseñado específicamente para el análisis de imágenes neurológicas y con este software logramos segmentar el cerebro de los estudios que obtuvimos. En las imágenes de abajo se muestran gráficos que hicimos en MATLAB con los resultados obtenidos.</a:t>
            </a:r>
            <a:endParaRPr/>
          </a:p>
          <a:p>
            <a:pPr indent="0" lvl="0" marL="0" rtl="0" algn="l">
              <a:spcBef>
                <a:spcPts val="0"/>
              </a:spcBef>
              <a:spcAft>
                <a:spcPts val="0"/>
              </a:spcAft>
              <a:buNone/>
            </a:pPr>
            <a:r>
              <a:rPr lang="es"/>
              <a:t>Y por último, como detalle, para poder analizar los estudios con FreeSurfer fue necesario pasarlos de formato dicom a NIfTI, que es un formato específico para neuroimagenes.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4" name="Shape 1564"/>
        <p:cNvGrpSpPr/>
        <p:nvPr/>
      </p:nvGrpSpPr>
      <p:grpSpPr>
        <a:xfrm>
          <a:off x="0" y="0"/>
          <a:ext cx="0" cy="0"/>
          <a:chOff x="0" y="0"/>
          <a:chExt cx="0" cy="0"/>
        </a:xfrm>
      </p:grpSpPr>
      <p:sp>
        <p:nvSpPr>
          <p:cNvPr id="1565" name="Google Shape;1565;g26170ea62bc_1_20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6" name="Google Shape;1566;g26170ea62bc_1_20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Una vez obtenida la imagen segmentada, se pasó a efectivamente segmentar el cerebro. Utilizamos el método de kmeans, que es un algoritmo de agrupamiento, en el cual se divide un conjunto de datos (en este caso las intensidades de la imagen) en una cantidad k de grupos. Cada valor pertenece al grupo cuyo valor medio es más cercano.</a:t>
            </a:r>
            <a:endParaRPr/>
          </a:p>
          <a:p>
            <a:pPr indent="0" lvl="0" marL="0" rtl="0" algn="l">
              <a:spcBef>
                <a:spcPts val="0"/>
              </a:spcBef>
              <a:spcAft>
                <a:spcPts val="0"/>
              </a:spcAft>
              <a:buNone/>
            </a:pPr>
            <a:r>
              <a:rPr lang="es"/>
              <a:t>Decidimos usar un k de 4.</a:t>
            </a:r>
            <a:endParaRPr/>
          </a:p>
          <a:p>
            <a:pPr indent="0" lvl="0" marL="0" rtl="0" algn="l">
              <a:spcBef>
                <a:spcPts val="0"/>
              </a:spcBef>
              <a:spcAft>
                <a:spcPts val="0"/>
              </a:spcAft>
              <a:buNone/>
            </a:pPr>
            <a:r>
              <a:rPr lang="es"/>
              <a:t>Tuvimos un problema con este algoritmo y es que cada vez que corriamos el programa los segmentos se acomodaban de forma distinta (no era el liquido siempre 1, la materia gris 2, y asi) pero nos dimos cuenta que el algoritmo kmeans si no le pasás nada, toma los centroides para hacer el agrupamiento de forma aleatoria, pero cuando nosotros le pasamos centroides fijos el agrupamiento se hacía siempre de la misma forma.</a:t>
            </a:r>
            <a:endParaRPr/>
          </a:p>
          <a:p>
            <a:pPr indent="0" lvl="0" marL="0" rtl="0" algn="l">
              <a:spcBef>
                <a:spcPts val="0"/>
              </a:spcBef>
              <a:spcAft>
                <a:spcPts val="0"/>
              </a:spcAft>
              <a:buNone/>
            </a:pPr>
            <a:r>
              <a:rPr lang="es"/>
              <a:t>(Los tomamos mirando el histograma?? medio a ojo)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9" name="Shape 1579"/>
        <p:cNvGrpSpPr/>
        <p:nvPr/>
      </p:nvGrpSpPr>
      <p:grpSpPr>
        <a:xfrm>
          <a:off x="0" y="0"/>
          <a:ext cx="0" cy="0"/>
          <a:chOff x="0" y="0"/>
          <a:chExt cx="0" cy="0"/>
        </a:xfrm>
      </p:grpSpPr>
      <p:sp>
        <p:nvSpPr>
          <p:cNvPr id="1580" name="Google Shape;1580;g26170ea62bc_1_21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1" name="Google Shape;1581;g26170ea62bc_1_21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aplicando el algoritmo mencionado anteriormente en todos los cortes horizontales del volumen, se calculo el area de los culusters teneiendo en cuenta la proprcion pixel-mm, una vez obteida todas las areas del volumen se sumaron y se las multipico por el grozor de cada corte anatomico.</a:t>
            </a:r>
            <a:br>
              <a:rPr lang="es"/>
            </a:br>
            <a:r>
              <a:rPr lang="es"/>
              <a:t>a su vez no se tubieron en cuenta los cortes superiores e inferiores del volumen que no conteian informacion.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9" name="Shape 1589"/>
        <p:cNvGrpSpPr/>
        <p:nvPr/>
      </p:nvGrpSpPr>
      <p:grpSpPr>
        <a:xfrm>
          <a:off x="0" y="0"/>
          <a:ext cx="0" cy="0"/>
          <a:chOff x="0" y="0"/>
          <a:chExt cx="0" cy="0"/>
        </a:xfrm>
      </p:grpSpPr>
      <p:sp>
        <p:nvSpPr>
          <p:cNvPr id="1590" name="Google Shape;1590;g26170ea62bc_1_31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1" name="Google Shape;1591;g26170ea62bc_1_31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como meciono mi companera anteriormentre se descargaron 8 resonacias magenticas de 4 personas con AD 2 hombres y dos miujeres y 4 peronas testigo </a:t>
            </a:r>
            <a:r>
              <a:rPr lang="es">
                <a:solidFill>
                  <a:schemeClr val="dk1"/>
                </a:solidFill>
              </a:rPr>
              <a:t>sin ninguna enfermedad neurodegenerativa los cuales nuevamente eran </a:t>
            </a:r>
            <a:r>
              <a:rPr lang="es"/>
              <a:t>2 hombres y dos mujeres </a:t>
            </a:r>
            <a:endParaRPr/>
          </a:p>
          <a:p>
            <a:pPr indent="0" lvl="0" marL="0" rtl="0" algn="l">
              <a:spcBef>
                <a:spcPts val="0"/>
              </a:spcBef>
              <a:spcAft>
                <a:spcPts val="0"/>
              </a:spcAft>
              <a:buNone/>
            </a:pPr>
            <a:r>
              <a:rPr lang="es"/>
              <a:t>algo a senalar es que el promedio de edades de los dos grupos es bastante elevado. </a:t>
            </a:r>
            <a:br>
              <a:rPr lang="es"/>
            </a:b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con título 1">
  <p:cSld name="TITLE_1">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 type="subTitle"/>
          </p:nvPr>
        </p:nvSpPr>
        <p:spPr>
          <a:xfrm>
            <a:off x="716725" y="2695845"/>
            <a:ext cx="3855300" cy="5778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None/>
              <a:defRPr sz="1600">
                <a:solidFill>
                  <a:schemeClr val="accent4"/>
                </a:solidFill>
              </a:defRPr>
            </a:lvl1pPr>
            <a:lvl2pPr lvl="1" rtl="0">
              <a:lnSpc>
                <a:spcPct val="100000"/>
              </a:lnSpc>
              <a:spcBef>
                <a:spcPts val="0"/>
              </a:spcBef>
              <a:spcAft>
                <a:spcPts val="0"/>
              </a:spcAft>
              <a:buNone/>
              <a:defRPr sz="1600">
                <a:solidFill>
                  <a:schemeClr val="accent4"/>
                </a:solidFill>
              </a:defRPr>
            </a:lvl2pPr>
            <a:lvl3pPr lvl="2" rtl="0">
              <a:lnSpc>
                <a:spcPct val="100000"/>
              </a:lnSpc>
              <a:spcBef>
                <a:spcPts val="0"/>
              </a:spcBef>
              <a:spcAft>
                <a:spcPts val="0"/>
              </a:spcAft>
              <a:buNone/>
              <a:defRPr sz="1600">
                <a:solidFill>
                  <a:schemeClr val="accent4"/>
                </a:solidFill>
              </a:defRPr>
            </a:lvl3pPr>
            <a:lvl4pPr lvl="3" rtl="0">
              <a:lnSpc>
                <a:spcPct val="100000"/>
              </a:lnSpc>
              <a:spcBef>
                <a:spcPts val="0"/>
              </a:spcBef>
              <a:spcAft>
                <a:spcPts val="0"/>
              </a:spcAft>
              <a:buNone/>
              <a:defRPr sz="1600">
                <a:solidFill>
                  <a:schemeClr val="accent4"/>
                </a:solidFill>
              </a:defRPr>
            </a:lvl4pPr>
            <a:lvl5pPr lvl="4" rtl="0">
              <a:lnSpc>
                <a:spcPct val="100000"/>
              </a:lnSpc>
              <a:spcBef>
                <a:spcPts val="0"/>
              </a:spcBef>
              <a:spcAft>
                <a:spcPts val="0"/>
              </a:spcAft>
              <a:buNone/>
              <a:defRPr sz="1600">
                <a:solidFill>
                  <a:schemeClr val="accent4"/>
                </a:solidFill>
              </a:defRPr>
            </a:lvl5pPr>
            <a:lvl6pPr lvl="5" rtl="0">
              <a:lnSpc>
                <a:spcPct val="100000"/>
              </a:lnSpc>
              <a:spcBef>
                <a:spcPts val="0"/>
              </a:spcBef>
              <a:spcAft>
                <a:spcPts val="0"/>
              </a:spcAft>
              <a:buNone/>
              <a:defRPr sz="1600">
                <a:solidFill>
                  <a:schemeClr val="accent4"/>
                </a:solidFill>
              </a:defRPr>
            </a:lvl6pPr>
            <a:lvl7pPr lvl="6" rtl="0">
              <a:lnSpc>
                <a:spcPct val="100000"/>
              </a:lnSpc>
              <a:spcBef>
                <a:spcPts val="0"/>
              </a:spcBef>
              <a:spcAft>
                <a:spcPts val="0"/>
              </a:spcAft>
              <a:buNone/>
              <a:defRPr sz="1600">
                <a:solidFill>
                  <a:schemeClr val="accent4"/>
                </a:solidFill>
              </a:defRPr>
            </a:lvl7pPr>
            <a:lvl8pPr lvl="7" rtl="0">
              <a:lnSpc>
                <a:spcPct val="100000"/>
              </a:lnSpc>
              <a:spcBef>
                <a:spcPts val="0"/>
              </a:spcBef>
              <a:spcAft>
                <a:spcPts val="0"/>
              </a:spcAft>
              <a:buNone/>
              <a:defRPr sz="1600">
                <a:solidFill>
                  <a:schemeClr val="accent4"/>
                </a:solidFill>
              </a:defRPr>
            </a:lvl8pPr>
            <a:lvl9pPr lvl="8" rtl="0">
              <a:lnSpc>
                <a:spcPct val="100000"/>
              </a:lnSpc>
              <a:spcBef>
                <a:spcPts val="0"/>
              </a:spcBef>
              <a:spcAft>
                <a:spcPts val="0"/>
              </a:spcAft>
              <a:buNone/>
              <a:defRPr sz="1600">
                <a:solidFill>
                  <a:schemeClr val="accent4"/>
                </a:solidFill>
              </a:defRPr>
            </a:lvl9pPr>
          </a:lstStyle>
          <a:p/>
        </p:txBody>
      </p:sp>
      <p:sp>
        <p:nvSpPr>
          <p:cNvPr id="52" name="Google Shape;52;p13"/>
          <p:cNvSpPr txBox="1"/>
          <p:nvPr>
            <p:ph type="ctrTitle"/>
          </p:nvPr>
        </p:nvSpPr>
        <p:spPr>
          <a:xfrm>
            <a:off x="716725" y="541050"/>
            <a:ext cx="4593000" cy="2346000"/>
          </a:xfrm>
          <a:prstGeom prst="rect">
            <a:avLst/>
          </a:prstGeom>
          <a:noFill/>
        </p:spPr>
        <p:txBody>
          <a:bodyPr anchorCtr="0" anchor="ctr" bIns="91425" lIns="91425" spcFirstLastPara="1" rIns="91425" wrap="square" tIns="91425">
            <a:normAutofit/>
          </a:bodyPr>
          <a:lstStyle>
            <a:lvl1pPr lvl="0" rtl="0">
              <a:spcBef>
                <a:spcPts val="0"/>
              </a:spcBef>
              <a:spcAft>
                <a:spcPts val="0"/>
              </a:spcAft>
              <a:buClr>
                <a:schemeClr val="dk1"/>
              </a:buClr>
              <a:buSzPts val="6000"/>
              <a:buNone/>
              <a:defRPr sz="7000">
                <a:solidFill>
                  <a:schemeClr val="accent4"/>
                </a:solidFill>
              </a:defRPr>
            </a:lvl1pPr>
            <a:lvl2pPr lvl="1"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2pPr>
            <a:lvl3pPr lvl="2"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3pPr>
            <a:lvl4pPr lvl="3"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4pPr>
            <a:lvl5pPr lvl="4"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5pPr>
            <a:lvl6pPr lvl="5"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6pPr>
            <a:lvl7pPr lvl="6"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7pPr>
            <a:lvl8pPr lvl="7"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8pPr>
            <a:lvl9pPr lvl="8"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9pPr>
          </a:lstStyle>
          <a:p/>
        </p:txBody>
      </p:sp>
      <p:grpSp>
        <p:nvGrpSpPr>
          <p:cNvPr id="53" name="Google Shape;53;p13"/>
          <p:cNvGrpSpPr/>
          <p:nvPr/>
        </p:nvGrpSpPr>
        <p:grpSpPr>
          <a:xfrm flipH="1" rot="-5400000">
            <a:off x="4507511" y="686831"/>
            <a:ext cx="5418290" cy="4523354"/>
            <a:chOff x="1645525" y="677625"/>
            <a:chExt cx="4313925" cy="3465375"/>
          </a:xfrm>
        </p:grpSpPr>
        <p:sp>
          <p:nvSpPr>
            <p:cNvPr id="54" name="Google Shape;54;p1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 name="Google Shape;62;p13"/>
          <p:cNvGrpSpPr/>
          <p:nvPr/>
        </p:nvGrpSpPr>
        <p:grpSpPr>
          <a:xfrm flipH="1" rot="-350230">
            <a:off x="-2574603" y="3238095"/>
            <a:ext cx="4313860" cy="3465323"/>
            <a:chOff x="1645525" y="677625"/>
            <a:chExt cx="4313925" cy="3465375"/>
          </a:xfrm>
        </p:grpSpPr>
        <p:sp>
          <p:nvSpPr>
            <p:cNvPr id="63" name="Google Shape;63;p1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3_1">
    <p:bg>
      <p:bgPr>
        <a:solidFill>
          <a:schemeClr val="lt2"/>
        </a:solidFill>
      </p:bgPr>
    </p:bg>
    <p:spTree>
      <p:nvGrpSpPr>
        <p:cNvPr id="71" name="Shape 71"/>
        <p:cNvGrpSpPr/>
        <p:nvPr/>
      </p:nvGrpSpPr>
      <p:grpSpPr>
        <a:xfrm>
          <a:off x="0" y="0"/>
          <a:ext cx="0" cy="0"/>
          <a:chOff x="0" y="0"/>
          <a:chExt cx="0" cy="0"/>
        </a:xfrm>
      </p:grpSpPr>
      <p:sp>
        <p:nvSpPr>
          <p:cNvPr id="72" name="Google Shape;72;p14"/>
          <p:cNvSpPr txBox="1"/>
          <p:nvPr>
            <p:ph type="ctrTitle"/>
          </p:nvPr>
        </p:nvSpPr>
        <p:spPr>
          <a:xfrm>
            <a:off x="713225" y="545125"/>
            <a:ext cx="7696200" cy="5121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3" name="Google Shape;73;p14"/>
          <p:cNvGrpSpPr/>
          <p:nvPr/>
        </p:nvGrpSpPr>
        <p:grpSpPr>
          <a:xfrm flipH="1" rot="-5400000">
            <a:off x="6726244" y="-1813891"/>
            <a:ext cx="4313925" cy="3465375"/>
            <a:chOff x="1645525" y="677625"/>
            <a:chExt cx="4313925" cy="3465375"/>
          </a:xfrm>
        </p:grpSpPr>
        <p:sp>
          <p:nvSpPr>
            <p:cNvPr id="74" name="Google Shape;74;p1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14"/>
          <p:cNvGrpSpPr/>
          <p:nvPr/>
        </p:nvGrpSpPr>
        <p:grpSpPr>
          <a:xfrm flipH="1">
            <a:off x="-3378906" y="3148409"/>
            <a:ext cx="4313925" cy="3465375"/>
            <a:chOff x="1645525" y="677625"/>
            <a:chExt cx="4313925" cy="3465375"/>
          </a:xfrm>
        </p:grpSpPr>
        <p:sp>
          <p:nvSpPr>
            <p:cNvPr id="83" name="Google Shape;83;p1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94" name="Shape 94"/>
        <p:cNvGrpSpPr/>
        <p:nvPr/>
      </p:nvGrpSpPr>
      <p:grpSpPr>
        <a:xfrm>
          <a:off x="0" y="0"/>
          <a:ext cx="0" cy="0"/>
          <a:chOff x="0" y="0"/>
          <a:chExt cx="0" cy="0"/>
        </a:xfrm>
      </p:grpSpPr>
      <p:sp>
        <p:nvSpPr>
          <p:cNvPr id="95" name="Google Shape;95;p16"/>
          <p:cNvSpPr txBox="1"/>
          <p:nvPr>
            <p:ph idx="1" type="subTitle"/>
          </p:nvPr>
        </p:nvSpPr>
        <p:spPr>
          <a:xfrm>
            <a:off x="716725" y="2695845"/>
            <a:ext cx="3855300" cy="57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accent4"/>
                </a:solidFill>
              </a:defRPr>
            </a:lvl1pPr>
            <a:lvl2pPr lvl="1" rtl="0">
              <a:lnSpc>
                <a:spcPct val="100000"/>
              </a:lnSpc>
              <a:spcBef>
                <a:spcPts val="0"/>
              </a:spcBef>
              <a:spcAft>
                <a:spcPts val="0"/>
              </a:spcAft>
              <a:buNone/>
              <a:defRPr sz="1600">
                <a:solidFill>
                  <a:schemeClr val="accent4"/>
                </a:solidFill>
              </a:defRPr>
            </a:lvl2pPr>
            <a:lvl3pPr lvl="2" rtl="0">
              <a:lnSpc>
                <a:spcPct val="100000"/>
              </a:lnSpc>
              <a:spcBef>
                <a:spcPts val="0"/>
              </a:spcBef>
              <a:spcAft>
                <a:spcPts val="0"/>
              </a:spcAft>
              <a:buNone/>
              <a:defRPr sz="1600">
                <a:solidFill>
                  <a:schemeClr val="accent4"/>
                </a:solidFill>
              </a:defRPr>
            </a:lvl3pPr>
            <a:lvl4pPr lvl="3" rtl="0">
              <a:lnSpc>
                <a:spcPct val="100000"/>
              </a:lnSpc>
              <a:spcBef>
                <a:spcPts val="0"/>
              </a:spcBef>
              <a:spcAft>
                <a:spcPts val="0"/>
              </a:spcAft>
              <a:buNone/>
              <a:defRPr sz="1600">
                <a:solidFill>
                  <a:schemeClr val="accent4"/>
                </a:solidFill>
              </a:defRPr>
            </a:lvl4pPr>
            <a:lvl5pPr lvl="4" rtl="0">
              <a:lnSpc>
                <a:spcPct val="100000"/>
              </a:lnSpc>
              <a:spcBef>
                <a:spcPts val="0"/>
              </a:spcBef>
              <a:spcAft>
                <a:spcPts val="0"/>
              </a:spcAft>
              <a:buNone/>
              <a:defRPr sz="1600">
                <a:solidFill>
                  <a:schemeClr val="accent4"/>
                </a:solidFill>
              </a:defRPr>
            </a:lvl5pPr>
            <a:lvl6pPr lvl="5" rtl="0">
              <a:lnSpc>
                <a:spcPct val="100000"/>
              </a:lnSpc>
              <a:spcBef>
                <a:spcPts val="0"/>
              </a:spcBef>
              <a:spcAft>
                <a:spcPts val="0"/>
              </a:spcAft>
              <a:buNone/>
              <a:defRPr sz="1600">
                <a:solidFill>
                  <a:schemeClr val="accent4"/>
                </a:solidFill>
              </a:defRPr>
            </a:lvl6pPr>
            <a:lvl7pPr lvl="6" rtl="0">
              <a:lnSpc>
                <a:spcPct val="100000"/>
              </a:lnSpc>
              <a:spcBef>
                <a:spcPts val="0"/>
              </a:spcBef>
              <a:spcAft>
                <a:spcPts val="0"/>
              </a:spcAft>
              <a:buNone/>
              <a:defRPr sz="1600">
                <a:solidFill>
                  <a:schemeClr val="accent4"/>
                </a:solidFill>
              </a:defRPr>
            </a:lvl7pPr>
            <a:lvl8pPr lvl="7" rtl="0">
              <a:lnSpc>
                <a:spcPct val="100000"/>
              </a:lnSpc>
              <a:spcBef>
                <a:spcPts val="0"/>
              </a:spcBef>
              <a:spcAft>
                <a:spcPts val="0"/>
              </a:spcAft>
              <a:buNone/>
              <a:defRPr sz="1600">
                <a:solidFill>
                  <a:schemeClr val="accent4"/>
                </a:solidFill>
              </a:defRPr>
            </a:lvl8pPr>
            <a:lvl9pPr lvl="8" rtl="0">
              <a:lnSpc>
                <a:spcPct val="100000"/>
              </a:lnSpc>
              <a:spcBef>
                <a:spcPts val="0"/>
              </a:spcBef>
              <a:spcAft>
                <a:spcPts val="0"/>
              </a:spcAft>
              <a:buNone/>
              <a:defRPr sz="1600">
                <a:solidFill>
                  <a:schemeClr val="accent4"/>
                </a:solidFill>
              </a:defRPr>
            </a:lvl9pPr>
          </a:lstStyle>
          <a:p/>
        </p:txBody>
      </p:sp>
      <p:sp>
        <p:nvSpPr>
          <p:cNvPr id="96" name="Google Shape;96;p16"/>
          <p:cNvSpPr txBox="1"/>
          <p:nvPr>
            <p:ph type="ctrTitle"/>
          </p:nvPr>
        </p:nvSpPr>
        <p:spPr>
          <a:xfrm>
            <a:off x="716725" y="541050"/>
            <a:ext cx="4593000" cy="23460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dk1"/>
              </a:buClr>
              <a:buSzPts val="6000"/>
              <a:buNone/>
              <a:defRPr sz="7000">
                <a:solidFill>
                  <a:schemeClr val="accent4"/>
                </a:solidFill>
              </a:defRPr>
            </a:lvl1pPr>
            <a:lvl2pPr lvl="1"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2pPr>
            <a:lvl3pPr lvl="2"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3pPr>
            <a:lvl4pPr lvl="3"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4pPr>
            <a:lvl5pPr lvl="4"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5pPr>
            <a:lvl6pPr lvl="5"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6pPr>
            <a:lvl7pPr lvl="6"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7pPr>
            <a:lvl8pPr lvl="7"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8pPr>
            <a:lvl9pPr lvl="8"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9pPr>
          </a:lstStyle>
          <a:p/>
        </p:txBody>
      </p:sp>
      <p:grpSp>
        <p:nvGrpSpPr>
          <p:cNvPr id="97" name="Google Shape;97;p16"/>
          <p:cNvGrpSpPr/>
          <p:nvPr/>
        </p:nvGrpSpPr>
        <p:grpSpPr>
          <a:xfrm flipH="1" rot="-5400000">
            <a:off x="4507511" y="686831"/>
            <a:ext cx="5418290" cy="4523354"/>
            <a:chOff x="1645525" y="677625"/>
            <a:chExt cx="4313925" cy="3465375"/>
          </a:xfrm>
        </p:grpSpPr>
        <p:sp>
          <p:nvSpPr>
            <p:cNvPr id="98" name="Google Shape;98;p1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 name="Google Shape;106;p16"/>
          <p:cNvGrpSpPr/>
          <p:nvPr/>
        </p:nvGrpSpPr>
        <p:grpSpPr>
          <a:xfrm flipH="1" rot="-350230">
            <a:off x="-2574603" y="3238095"/>
            <a:ext cx="4313860" cy="3465323"/>
            <a:chOff x="1645525" y="677625"/>
            <a:chExt cx="4313925" cy="3465375"/>
          </a:xfrm>
        </p:grpSpPr>
        <p:sp>
          <p:nvSpPr>
            <p:cNvPr id="107" name="Google Shape;107;p1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FFFFFF"/>
        </a:solidFill>
      </p:bgPr>
    </p:bg>
    <p:spTree>
      <p:nvGrpSpPr>
        <p:cNvPr id="115" name="Shape 115"/>
        <p:cNvGrpSpPr/>
        <p:nvPr/>
      </p:nvGrpSpPr>
      <p:grpSpPr>
        <a:xfrm>
          <a:off x="0" y="0"/>
          <a:ext cx="0" cy="0"/>
          <a:chOff x="0" y="0"/>
          <a:chExt cx="0" cy="0"/>
        </a:xfrm>
      </p:grpSpPr>
      <p:sp>
        <p:nvSpPr>
          <p:cNvPr id="116" name="Google Shape;116;p17"/>
          <p:cNvSpPr txBox="1"/>
          <p:nvPr>
            <p:ph type="title"/>
          </p:nvPr>
        </p:nvSpPr>
        <p:spPr>
          <a:xfrm>
            <a:off x="5024950" y="1555600"/>
            <a:ext cx="3402300" cy="1694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41294A"/>
              </a:buClr>
              <a:buSzPts val="4200"/>
              <a:buNone/>
              <a:defRPr sz="4800">
                <a:solidFill>
                  <a:schemeClr val="lt1"/>
                </a:solidFill>
              </a:defRPr>
            </a:lvl1pPr>
            <a:lvl2pPr lvl="1" rtl="0" algn="r">
              <a:spcBef>
                <a:spcPts val="0"/>
              </a:spcBef>
              <a:spcAft>
                <a:spcPts val="0"/>
              </a:spcAft>
              <a:buClr>
                <a:srgbClr val="41294A"/>
              </a:buClr>
              <a:buSzPts val="4200"/>
              <a:buNone/>
              <a:defRPr sz="4200">
                <a:solidFill>
                  <a:srgbClr val="41294A"/>
                </a:solidFill>
              </a:defRPr>
            </a:lvl2pPr>
            <a:lvl3pPr lvl="2" rtl="0" algn="r">
              <a:spcBef>
                <a:spcPts val="0"/>
              </a:spcBef>
              <a:spcAft>
                <a:spcPts val="0"/>
              </a:spcAft>
              <a:buClr>
                <a:srgbClr val="41294A"/>
              </a:buClr>
              <a:buSzPts val="4200"/>
              <a:buNone/>
              <a:defRPr sz="4200">
                <a:solidFill>
                  <a:srgbClr val="41294A"/>
                </a:solidFill>
              </a:defRPr>
            </a:lvl3pPr>
            <a:lvl4pPr lvl="3" rtl="0" algn="r">
              <a:spcBef>
                <a:spcPts val="0"/>
              </a:spcBef>
              <a:spcAft>
                <a:spcPts val="0"/>
              </a:spcAft>
              <a:buClr>
                <a:srgbClr val="41294A"/>
              </a:buClr>
              <a:buSzPts val="4200"/>
              <a:buNone/>
              <a:defRPr sz="4200">
                <a:solidFill>
                  <a:srgbClr val="41294A"/>
                </a:solidFill>
              </a:defRPr>
            </a:lvl4pPr>
            <a:lvl5pPr lvl="4" rtl="0" algn="r">
              <a:spcBef>
                <a:spcPts val="0"/>
              </a:spcBef>
              <a:spcAft>
                <a:spcPts val="0"/>
              </a:spcAft>
              <a:buClr>
                <a:srgbClr val="41294A"/>
              </a:buClr>
              <a:buSzPts val="4200"/>
              <a:buNone/>
              <a:defRPr sz="4200">
                <a:solidFill>
                  <a:srgbClr val="41294A"/>
                </a:solidFill>
              </a:defRPr>
            </a:lvl5pPr>
            <a:lvl6pPr lvl="5" rtl="0" algn="r">
              <a:spcBef>
                <a:spcPts val="0"/>
              </a:spcBef>
              <a:spcAft>
                <a:spcPts val="0"/>
              </a:spcAft>
              <a:buClr>
                <a:srgbClr val="41294A"/>
              </a:buClr>
              <a:buSzPts val="4200"/>
              <a:buNone/>
              <a:defRPr sz="4200">
                <a:solidFill>
                  <a:srgbClr val="41294A"/>
                </a:solidFill>
              </a:defRPr>
            </a:lvl6pPr>
            <a:lvl7pPr lvl="6" rtl="0" algn="r">
              <a:spcBef>
                <a:spcPts val="0"/>
              </a:spcBef>
              <a:spcAft>
                <a:spcPts val="0"/>
              </a:spcAft>
              <a:buClr>
                <a:srgbClr val="41294A"/>
              </a:buClr>
              <a:buSzPts val="4200"/>
              <a:buNone/>
              <a:defRPr sz="4200">
                <a:solidFill>
                  <a:srgbClr val="41294A"/>
                </a:solidFill>
              </a:defRPr>
            </a:lvl7pPr>
            <a:lvl8pPr lvl="7" rtl="0" algn="r">
              <a:spcBef>
                <a:spcPts val="0"/>
              </a:spcBef>
              <a:spcAft>
                <a:spcPts val="0"/>
              </a:spcAft>
              <a:buClr>
                <a:srgbClr val="41294A"/>
              </a:buClr>
              <a:buSzPts val="4200"/>
              <a:buNone/>
              <a:defRPr sz="4200">
                <a:solidFill>
                  <a:srgbClr val="41294A"/>
                </a:solidFill>
              </a:defRPr>
            </a:lvl8pPr>
            <a:lvl9pPr lvl="8" rtl="0" algn="r">
              <a:spcBef>
                <a:spcPts val="0"/>
              </a:spcBef>
              <a:spcAft>
                <a:spcPts val="0"/>
              </a:spcAft>
              <a:buClr>
                <a:srgbClr val="41294A"/>
              </a:buClr>
              <a:buSzPts val="4200"/>
              <a:buNone/>
              <a:defRPr sz="4200">
                <a:solidFill>
                  <a:srgbClr val="41294A"/>
                </a:solidFill>
              </a:defRPr>
            </a:lvl9pPr>
          </a:lstStyle>
          <a:p/>
        </p:txBody>
      </p:sp>
      <p:sp>
        <p:nvSpPr>
          <p:cNvPr id="117" name="Google Shape;117;p17"/>
          <p:cNvSpPr txBox="1"/>
          <p:nvPr>
            <p:ph idx="1" type="subTitle"/>
          </p:nvPr>
        </p:nvSpPr>
        <p:spPr>
          <a:xfrm>
            <a:off x="4231150" y="4203565"/>
            <a:ext cx="4196100" cy="39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1294A"/>
              </a:buClr>
              <a:buSzPts val="2100"/>
              <a:buNone/>
              <a:defRPr sz="1600">
                <a:solidFill>
                  <a:schemeClr val="lt1"/>
                </a:solidFill>
              </a:defRPr>
            </a:lvl1pPr>
            <a:lvl2pPr lvl="1" rtl="0" algn="r">
              <a:lnSpc>
                <a:spcPct val="100000"/>
              </a:lnSpc>
              <a:spcBef>
                <a:spcPts val="0"/>
              </a:spcBef>
              <a:spcAft>
                <a:spcPts val="0"/>
              </a:spcAft>
              <a:buClr>
                <a:srgbClr val="41294A"/>
              </a:buClr>
              <a:buSzPts val="2100"/>
              <a:buNone/>
              <a:defRPr sz="2100">
                <a:solidFill>
                  <a:srgbClr val="41294A"/>
                </a:solidFill>
              </a:defRPr>
            </a:lvl2pPr>
            <a:lvl3pPr lvl="2" rtl="0" algn="r">
              <a:lnSpc>
                <a:spcPct val="100000"/>
              </a:lnSpc>
              <a:spcBef>
                <a:spcPts val="0"/>
              </a:spcBef>
              <a:spcAft>
                <a:spcPts val="0"/>
              </a:spcAft>
              <a:buClr>
                <a:srgbClr val="41294A"/>
              </a:buClr>
              <a:buSzPts val="2100"/>
              <a:buNone/>
              <a:defRPr sz="2100">
                <a:solidFill>
                  <a:srgbClr val="41294A"/>
                </a:solidFill>
              </a:defRPr>
            </a:lvl3pPr>
            <a:lvl4pPr lvl="3" rtl="0" algn="r">
              <a:lnSpc>
                <a:spcPct val="100000"/>
              </a:lnSpc>
              <a:spcBef>
                <a:spcPts val="0"/>
              </a:spcBef>
              <a:spcAft>
                <a:spcPts val="0"/>
              </a:spcAft>
              <a:buClr>
                <a:srgbClr val="41294A"/>
              </a:buClr>
              <a:buSzPts val="2100"/>
              <a:buNone/>
              <a:defRPr sz="2100">
                <a:solidFill>
                  <a:srgbClr val="41294A"/>
                </a:solidFill>
              </a:defRPr>
            </a:lvl4pPr>
            <a:lvl5pPr lvl="4" rtl="0" algn="r">
              <a:lnSpc>
                <a:spcPct val="100000"/>
              </a:lnSpc>
              <a:spcBef>
                <a:spcPts val="0"/>
              </a:spcBef>
              <a:spcAft>
                <a:spcPts val="0"/>
              </a:spcAft>
              <a:buClr>
                <a:srgbClr val="41294A"/>
              </a:buClr>
              <a:buSzPts val="2100"/>
              <a:buNone/>
              <a:defRPr sz="2100">
                <a:solidFill>
                  <a:srgbClr val="41294A"/>
                </a:solidFill>
              </a:defRPr>
            </a:lvl5pPr>
            <a:lvl6pPr lvl="5" rtl="0" algn="r">
              <a:lnSpc>
                <a:spcPct val="100000"/>
              </a:lnSpc>
              <a:spcBef>
                <a:spcPts val="0"/>
              </a:spcBef>
              <a:spcAft>
                <a:spcPts val="0"/>
              </a:spcAft>
              <a:buClr>
                <a:srgbClr val="41294A"/>
              </a:buClr>
              <a:buSzPts val="2100"/>
              <a:buNone/>
              <a:defRPr sz="2100">
                <a:solidFill>
                  <a:srgbClr val="41294A"/>
                </a:solidFill>
              </a:defRPr>
            </a:lvl6pPr>
            <a:lvl7pPr lvl="6" rtl="0" algn="r">
              <a:lnSpc>
                <a:spcPct val="100000"/>
              </a:lnSpc>
              <a:spcBef>
                <a:spcPts val="0"/>
              </a:spcBef>
              <a:spcAft>
                <a:spcPts val="0"/>
              </a:spcAft>
              <a:buClr>
                <a:srgbClr val="41294A"/>
              </a:buClr>
              <a:buSzPts val="2100"/>
              <a:buNone/>
              <a:defRPr sz="2100">
                <a:solidFill>
                  <a:srgbClr val="41294A"/>
                </a:solidFill>
              </a:defRPr>
            </a:lvl7pPr>
            <a:lvl8pPr lvl="7" rtl="0" algn="r">
              <a:lnSpc>
                <a:spcPct val="100000"/>
              </a:lnSpc>
              <a:spcBef>
                <a:spcPts val="0"/>
              </a:spcBef>
              <a:spcAft>
                <a:spcPts val="0"/>
              </a:spcAft>
              <a:buClr>
                <a:srgbClr val="41294A"/>
              </a:buClr>
              <a:buSzPts val="2100"/>
              <a:buNone/>
              <a:defRPr sz="2100">
                <a:solidFill>
                  <a:srgbClr val="41294A"/>
                </a:solidFill>
              </a:defRPr>
            </a:lvl8pPr>
            <a:lvl9pPr lvl="8" rtl="0" algn="r">
              <a:lnSpc>
                <a:spcPct val="100000"/>
              </a:lnSpc>
              <a:spcBef>
                <a:spcPts val="0"/>
              </a:spcBef>
              <a:spcAft>
                <a:spcPts val="0"/>
              </a:spcAft>
              <a:buClr>
                <a:srgbClr val="41294A"/>
              </a:buClr>
              <a:buSzPts val="2100"/>
              <a:buNone/>
              <a:defRPr sz="2100">
                <a:solidFill>
                  <a:srgbClr val="41294A"/>
                </a:solidFill>
              </a:defRPr>
            </a:lvl9pPr>
          </a:lstStyle>
          <a:p/>
        </p:txBody>
      </p:sp>
      <p:sp>
        <p:nvSpPr>
          <p:cNvPr id="118" name="Google Shape;118;p17"/>
          <p:cNvSpPr/>
          <p:nvPr/>
        </p:nvSpPr>
        <p:spPr>
          <a:xfrm>
            <a:off x="255838" y="541050"/>
            <a:ext cx="4777035" cy="4762282"/>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7"/>
          <p:cNvGrpSpPr/>
          <p:nvPr/>
        </p:nvGrpSpPr>
        <p:grpSpPr>
          <a:xfrm rot="-6721043">
            <a:off x="7548010" y="3679328"/>
            <a:ext cx="4314064" cy="3465487"/>
            <a:chOff x="1645525" y="677625"/>
            <a:chExt cx="4313925" cy="3465375"/>
          </a:xfrm>
        </p:grpSpPr>
        <p:sp>
          <p:nvSpPr>
            <p:cNvPr id="120" name="Google Shape;120;p1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17"/>
          <p:cNvGrpSpPr/>
          <p:nvPr/>
        </p:nvGrpSpPr>
        <p:grpSpPr>
          <a:xfrm rot="-9532838">
            <a:off x="-3152758" y="-2029478"/>
            <a:ext cx="4313778" cy="3465257"/>
            <a:chOff x="1645525" y="677625"/>
            <a:chExt cx="4313925" cy="3465375"/>
          </a:xfrm>
        </p:grpSpPr>
        <p:sp>
          <p:nvSpPr>
            <p:cNvPr id="129" name="Google Shape;129;p1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 name="Google Shape;137;p17"/>
          <p:cNvSpPr txBox="1"/>
          <p:nvPr>
            <p:ph hasCustomPrompt="1" idx="2" type="title"/>
          </p:nvPr>
        </p:nvSpPr>
        <p:spPr>
          <a:xfrm>
            <a:off x="6323650" y="315950"/>
            <a:ext cx="2103600" cy="9795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999999"/>
              </a:buClr>
              <a:buSzPts val="3600"/>
              <a:buNone/>
              <a:defRPr sz="6000">
                <a:solidFill>
                  <a:schemeClr val="dk2"/>
                </a:solidFill>
              </a:defRPr>
            </a:lvl1pPr>
            <a:lvl2pPr lvl="1"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138" name="Shape 138"/>
        <p:cNvGrpSpPr/>
        <p:nvPr/>
      </p:nvGrpSpPr>
      <p:grpSpPr>
        <a:xfrm>
          <a:off x="0" y="0"/>
          <a:ext cx="0" cy="0"/>
          <a:chOff x="0" y="0"/>
          <a:chExt cx="0" cy="0"/>
        </a:xfrm>
      </p:grpSpPr>
      <p:sp>
        <p:nvSpPr>
          <p:cNvPr id="139" name="Google Shape;139;p18"/>
          <p:cNvSpPr txBox="1"/>
          <p:nvPr>
            <p:ph idx="1" type="subTitle"/>
          </p:nvPr>
        </p:nvSpPr>
        <p:spPr>
          <a:xfrm flipH="1">
            <a:off x="716725" y="1997475"/>
            <a:ext cx="4547100" cy="2231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accent5"/>
                </a:solidFill>
              </a:defRPr>
            </a:lvl1pPr>
            <a:lvl2pPr lvl="1" rtl="0">
              <a:lnSpc>
                <a:spcPct val="100000"/>
              </a:lnSpc>
              <a:spcBef>
                <a:spcPts val="0"/>
              </a:spcBef>
              <a:spcAft>
                <a:spcPts val="0"/>
              </a:spcAft>
              <a:buNone/>
              <a:defRPr sz="1600">
                <a:solidFill>
                  <a:schemeClr val="accent5"/>
                </a:solidFill>
              </a:defRPr>
            </a:lvl2pPr>
            <a:lvl3pPr lvl="2" rtl="0">
              <a:lnSpc>
                <a:spcPct val="100000"/>
              </a:lnSpc>
              <a:spcBef>
                <a:spcPts val="0"/>
              </a:spcBef>
              <a:spcAft>
                <a:spcPts val="0"/>
              </a:spcAft>
              <a:buNone/>
              <a:defRPr sz="1600">
                <a:solidFill>
                  <a:schemeClr val="accent5"/>
                </a:solidFill>
              </a:defRPr>
            </a:lvl3pPr>
            <a:lvl4pPr lvl="3" rtl="0">
              <a:lnSpc>
                <a:spcPct val="100000"/>
              </a:lnSpc>
              <a:spcBef>
                <a:spcPts val="0"/>
              </a:spcBef>
              <a:spcAft>
                <a:spcPts val="0"/>
              </a:spcAft>
              <a:buNone/>
              <a:defRPr sz="1600">
                <a:solidFill>
                  <a:schemeClr val="accent5"/>
                </a:solidFill>
              </a:defRPr>
            </a:lvl4pPr>
            <a:lvl5pPr lvl="4" rtl="0">
              <a:lnSpc>
                <a:spcPct val="100000"/>
              </a:lnSpc>
              <a:spcBef>
                <a:spcPts val="0"/>
              </a:spcBef>
              <a:spcAft>
                <a:spcPts val="0"/>
              </a:spcAft>
              <a:buNone/>
              <a:defRPr sz="1600">
                <a:solidFill>
                  <a:schemeClr val="accent5"/>
                </a:solidFill>
              </a:defRPr>
            </a:lvl5pPr>
            <a:lvl6pPr lvl="5" rtl="0">
              <a:lnSpc>
                <a:spcPct val="100000"/>
              </a:lnSpc>
              <a:spcBef>
                <a:spcPts val="0"/>
              </a:spcBef>
              <a:spcAft>
                <a:spcPts val="0"/>
              </a:spcAft>
              <a:buNone/>
              <a:defRPr sz="1600">
                <a:solidFill>
                  <a:schemeClr val="accent5"/>
                </a:solidFill>
              </a:defRPr>
            </a:lvl6pPr>
            <a:lvl7pPr lvl="6" rtl="0">
              <a:lnSpc>
                <a:spcPct val="100000"/>
              </a:lnSpc>
              <a:spcBef>
                <a:spcPts val="0"/>
              </a:spcBef>
              <a:spcAft>
                <a:spcPts val="0"/>
              </a:spcAft>
              <a:buNone/>
              <a:defRPr sz="1600">
                <a:solidFill>
                  <a:schemeClr val="accent5"/>
                </a:solidFill>
              </a:defRPr>
            </a:lvl7pPr>
            <a:lvl8pPr lvl="7" rtl="0">
              <a:lnSpc>
                <a:spcPct val="100000"/>
              </a:lnSpc>
              <a:spcBef>
                <a:spcPts val="0"/>
              </a:spcBef>
              <a:spcAft>
                <a:spcPts val="0"/>
              </a:spcAft>
              <a:buNone/>
              <a:defRPr sz="1600">
                <a:solidFill>
                  <a:schemeClr val="accent5"/>
                </a:solidFill>
              </a:defRPr>
            </a:lvl8pPr>
            <a:lvl9pPr lvl="8" rtl="0">
              <a:lnSpc>
                <a:spcPct val="100000"/>
              </a:lnSpc>
              <a:spcBef>
                <a:spcPts val="0"/>
              </a:spcBef>
              <a:spcAft>
                <a:spcPts val="0"/>
              </a:spcAft>
              <a:buNone/>
              <a:defRPr sz="1600">
                <a:solidFill>
                  <a:schemeClr val="accent5"/>
                </a:solidFill>
              </a:defRPr>
            </a:lvl9pPr>
          </a:lstStyle>
          <a:p/>
        </p:txBody>
      </p:sp>
      <p:sp>
        <p:nvSpPr>
          <p:cNvPr id="140" name="Google Shape;140;p18"/>
          <p:cNvSpPr txBox="1"/>
          <p:nvPr>
            <p:ph type="title"/>
          </p:nvPr>
        </p:nvSpPr>
        <p:spPr>
          <a:xfrm>
            <a:off x="716725" y="545125"/>
            <a:ext cx="3080100" cy="1073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accent4"/>
                </a:solidFill>
              </a:defRPr>
            </a:lvl1pPr>
            <a:lvl2pPr lvl="1" rtl="0">
              <a:spcBef>
                <a:spcPts val="0"/>
              </a:spcBef>
              <a:spcAft>
                <a:spcPts val="0"/>
              </a:spcAft>
              <a:buNone/>
              <a:defRPr sz="3000">
                <a:solidFill>
                  <a:schemeClr val="accent4"/>
                </a:solidFill>
                <a:latin typeface="Roboto Slab Light"/>
                <a:ea typeface="Roboto Slab Light"/>
                <a:cs typeface="Roboto Slab Light"/>
                <a:sym typeface="Roboto Slab Light"/>
              </a:defRPr>
            </a:lvl2pPr>
            <a:lvl3pPr lvl="2" rtl="0">
              <a:spcBef>
                <a:spcPts val="0"/>
              </a:spcBef>
              <a:spcAft>
                <a:spcPts val="0"/>
              </a:spcAft>
              <a:buNone/>
              <a:defRPr sz="3000">
                <a:solidFill>
                  <a:schemeClr val="accent4"/>
                </a:solidFill>
                <a:latin typeface="Roboto Slab Light"/>
                <a:ea typeface="Roboto Slab Light"/>
                <a:cs typeface="Roboto Slab Light"/>
                <a:sym typeface="Roboto Slab Light"/>
              </a:defRPr>
            </a:lvl3pPr>
            <a:lvl4pPr lvl="3" rtl="0">
              <a:spcBef>
                <a:spcPts val="0"/>
              </a:spcBef>
              <a:spcAft>
                <a:spcPts val="0"/>
              </a:spcAft>
              <a:buNone/>
              <a:defRPr sz="3000">
                <a:solidFill>
                  <a:schemeClr val="accent4"/>
                </a:solidFill>
                <a:latin typeface="Roboto Slab Light"/>
                <a:ea typeface="Roboto Slab Light"/>
                <a:cs typeface="Roboto Slab Light"/>
                <a:sym typeface="Roboto Slab Light"/>
              </a:defRPr>
            </a:lvl4pPr>
            <a:lvl5pPr lvl="4" rtl="0">
              <a:spcBef>
                <a:spcPts val="0"/>
              </a:spcBef>
              <a:spcAft>
                <a:spcPts val="0"/>
              </a:spcAft>
              <a:buNone/>
              <a:defRPr sz="3000">
                <a:solidFill>
                  <a:schemeClr val="accent4"/>
                </a:solidFill>
                <a:latin typeface="Roboto Slab Light"/>
                <a:ea typeface="Roboto Slab Light"/>
                <a:cs typeface="Roboto Slab Light"/>
                <a:sym typeface="Roboto Slab Light"/>
              </a:defRPr>
            </a:lvl5pPr>
            <a:lvl6pPr lvl="5" rtl="0">
              <a:spcBef>
                <a:spcPts val="0"/>
              </a:spcBef>
              <a:spcAft>
                <a:spcPts val="0"/>
              </a:spcAft>
              <a:buNone/>
              <a:defRPr sz="3000">
                <a:solidFill>
                  <a:schemeClr val="accent4"/>
                </a:solidFill>
                <a:latin typeface="Roboto Slab Light"/>
                <a:ea typeface="Roboto Slab Light"/>
                <a:cs typeface="Roboto Slab Light"/>
                <a:sym typeface="Roboto Slab Light"/>
              </a:defRPr>
            </a:lvl6pPr>
            <a:lvl7pPr lvl="6" rtl="0">
              <a:spcBef>
                <a:spcPts val="0"/>
              </a:spcBef>
              <a:spcAft>
                <a:spcPts val="0"/>
              </a:spcAft>
              <a:buNone/>
              <a:defRPr sz="3000">
                <a:solidFill>
                  <a:schemeClr val="accent4"/>
                </a:solidFill>
                <a:latin typeface="Roboto Slab Light"/>
                <a:ea typeface="Roboto Slab Light"/>
                <a:cs typeface="Roboto Slab Light"/>
                <a:sym typeface="Roboto Slab Light"/>
              </a:defRPr>
            </a:lvl7pPr>
            <a:lvl8pPr lvl="7" rtl="0">
              <a:spcBef>
                <a:spcPts val="0"/>
              </a:spcBef>
              <a:spcAft>
                <a:spcPts val="0"/>
              </a:spcAft>
              <a:buNone/>
              <a:defRPr sz="3000">
                <a:solidFill>
                  <a:schemeClr val="accent4"/>
                </a:solidFill>
                <a:latin typeface="Roboto Slab Light"/>
                <a:ea typeface="Roboto Slab Light"/>
                <a:cs typeface="Roboto Slab Light"/>
                <a:sym typeface="Roboto Slab Light"/>
              </a:defRPr>
            </a:lvl8pPr>
            <a:lvl9pPr lvl="8" rtl="0">
              <a:spcBef>
                <a:spcPts val="0"/>
              </a:spcBef>
              <a:spcAft>
                <a:spcPts val="0"/>
              </a:spcAft>
              <a:buNone/>
              <a:defRPr sz="3000">
                <a:solidFill>
                  <a:schemeClr val="accent4"/>
                </a:solidFill>
                <a:latin typeface="Roboto Slab Light"/>
                <a:ea typeface="Roboto Slab Light"/>
                <a:cs typeface="Roboto Slab Light"/>
                <a:sym typeface="Roboto Slab Light"/>
              </a:defRPr>
            </a:lvl9pPr>
          </a:lstStyle>
          <a:p/>
        </p:txBody>
      </p:sp>
      <p:grpSp>
        <p:nvGrpSpPr>
          <p:cNvPr id="141" name="Google Shape;141;p18"/>
          <p:cNvGrpSpPr/>
          <p:nvPr/>
        </p:nvGrpSpPr>
        <p:grpSpPr>
          <a:xfrm flipH="1">
            <a:off x="-3378906" y="3148409"/>
            <a:ext cx="4313925" cy="3465375"/>
            <a:chOff x="1645525" y="677625"/>
            <a:chExt cx="4313925" cy="3465375"/>
          </a:xfrm>
        </p:grpSpPr>
        <p:sp>
          <p:nvSpPr>
            <p:cNvPr id="142" name="Google Shape;142;p1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18"/>
          <p:cNvGrpSpPr/>
          <p:nvPr/>
        </p:nvGrpSpPr>
        <p:grpSpPr>
          <a:xfrm rot="10800000">
            <a:off x="4571994" y="-797772"/>
            <a:ext cx="5369111" cy="4313006"/>
            <a:chOff x="1645525" y="677625"/>
            <a:chExt cx="4313925" cy="3465375"/>
          </a:xfrm>
        </p:grpSpPr>
        <p:sp>
          <p:nvSpPr>
            <p:cNvPr id="151" name="Google Shape;151;p1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159" name="Shape 159"/>
        <p:cNvGrpSpPr/>
        <p:nvPr/>
      </p:nvGrpSpPr>
      <p:grpSpPr>
        <a:xfrm>
          <a:off x="0" y="0"/>
          <a:ext cx="0" cy="0"/>
          <a:chOff x="0" y="0"/>
          <a:chExt cx="0" cy="0"/>
        </a:xfrm>
      </p:grpSpPr>
      <p:sp>
        <p:nvSpPr>
          <p:cNvPr id="160" name="Google Shape;160;p19"/>
          <p:cNvSpPr txBox="1"/>
          <p:nvPr>
            <p:ph idx="1" type="subTitle"/>
          </p:nvPr>
        </p:nvSpPr>
        <p:spPr>
          <a:xfrm>
            <a:off x="1371450" y="3011276"/>
            <a:ext cx="2896800" cy="84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accent4"/>
                </a:solidFill>
              </a:defRPr>
            </a:lvl1pPr>
            <a:lvl2pPr lvl="1" rtl="0" algn="ctr">
              <a:lnSpc>
                <a:spcPct val="100000"/>
              </a:lnSpc>
              <a:spcBef>
                <a:spcPts val="1600"/>
              </a:spcBef>
              <a:spcAft>
                <a:spcPts val="0"/>
              </a:spcAft>
              <a:buNone/>
              <a:defRPr sz="1600">
                <a:solidFill>
                  <a:schemeClr val="accent4"/>
                </a:solidFill>
              </a:defRPr>
            </a:lvl2pPr>
            <a:lvl3pPr lvl="2" rtl="0" algn="ctr">
              <a:lnSpc>
                <a:spcPct val="100000"/>
              </a:lnSpc>
              <a:spcBef>
                <a:spcPts val="1600"/>
              </a:spcBef>
              <a:spcAft>
                <a:spcPts val="0"/>
              </a:spcAft>
              <a:buNone/>
              <a:defRPr sz="1600">
                <a:solidFill>
                  <a:schemeClr val="accent4"/>
                </a:solidFill>
              </a:defRPr>
            </a:lvl3pPr>
            <a:lvl4pPr lvl="3" rtl="0" algn="ctr">
              <a:lnSpc>
                <a:spcPct val="100000"/>
              </a:lnSpc>
              <a:spcBef>
                <a:spcPts val="1600"/>
              </a:spcBef>
              <a:spcAft>
                <a:spcPts val="0"/>
              </a:spcAft>
              <a:buNone/>
              <a:defRPr sz="1600">
                <a:solidFill>
                  <a:schemeClr val="accent4"/>
                </a:solidFill>
              </a:defRPr>
            </a:lvl4pPr>
            <a:lvl5pPr lvl="4" rtl="0" algn="ctr">
              <a:lnSpc>
                <a:spcPct val="100000"/>
              </a:lnSpc>
              <a:spcBef>
                <a:spcPts val="1600"/>
              </a:spcBef>
              <a:spcAft>
                <a:spcPts val="0"/>
              </a:spcAft>
              <a:buNone/>
              <a:defRPr sz="1600">
                <a:solidFill>
                  <a:schemeClr val="accent4"/>
                </a:solidFill>
              </a:defRPr>
            </a:lvl5pPr>
            <a:lvl6pPr lvl="5" rtl="0" algn="ctr">
              <a:lnSpc>
                <a:spcPct val="100000"/>
              </a:lnSpc>
              <a:spcBef>
                <a:spcPts val="1600"/>
              </a:spcBef>
              <a:spcAft>
                <a:spcPts val="0"/>
              </a:spcAft>
              <a:buNone/>
              <a:defRPr sz="1600">
                <a:solidFill>
                  <a:schemeClr val="accent4"/>
                </a:solidFill>
              </a:defRPr>
            </a:lvl6pPr>
            <a:lvl7pPr lvl="6" rtl="0" algn="ctr">
              <a:lnSpc>
                <a:spcPct val="100000"/>
              </a:lnSpc>
              <a:spcBef>
                <a:spcPts val="1600"/>
              </a:spcBef>
              <a:spcAft>
                <a:spcPts val="0"/>
              </a:spcAft>
              <a:buNone/>
              <a:defRPr sz="1600">
                <a:solidFill>
                  <a:schemeClr val="accent4"/>
                </a:solidFill>
              </a:defRPr>
            </a:lvl7pPr>
            <a:lvl8pPr lvl="7" rtl="0" algn="ctr">
              <a:lnSpc>
                <a:spcPct val="100000"/>
              </a:lnSpc>
              <a:spcBef>
                <a:spcPts val="1600"/>
              </a:spcBef>
              <a:spcAft>
                <a:spcPts val="0"/>
              </a:spcAft>
              <a:buNone/>
              <a:defRPr sz="1600">
                <a:solidFill>
                  <a:schemeClr val="accent4"/>
                </a:solidFill>
              </a:defRPr>
            </a:lvl8pPr>
            <a:lvl9pPr lvl="8" rtl="0" algn="ctr">
              <a:lnSpc>
                <a:spcPct val="100000"/>
              </a:lnSpc>
              <a:spcBef>
                <a:spcPts val="1600"/>
              </a:spcBef>
              <a:spcAft>
                <a:spcPts val="1600"/>
              </a:spcAft>
              <a:buNone/>
              <a:defRPr sz="1600">
                <a:solidFill>
                  <a:schemeClr val="accent4"/>
                </a:solidFill>
              </a:defRPr>
            </a:lvl9pPr>
          </a:lstStyle>
          <a:p/>
        </p:txBody>
      </p:sp>
      <p:sp>
        <p:nvSpPr>
          <p:cNvPr id="161" name="Google Shape;161;p19"/>
          <p:cNvSpPr txBox="1"/>
          <p:nvPr>
            <p:ph type="ctrTitle"/>
          </p:nvPr>
        </p:nvSpPr>
        <p:spPr>
          <a:xfrm>
            <a:off x="715050" y="545125"/>
            <a:ext cx="77139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accent4"/>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162" name="Google Shape;162;p19"/>
          <p:cNvSpPr txBox="1"/>
          <p:nvPr>
            <p:ph idx="2" type="subTitle"/>
          </p:nvPr>
        </p:nvSpPr>
        <p:spPr>
          <a:xfrm>
            <a:off x="4875750" y="3011276"/>
            <a:ext cx="2896800" cy="84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accent4"/>
                </a:solidFill>
              </a:defRPr>
            </a:lvl1pPr>
            <a:lvl2pPr lvl="1" rtl="0" algn="ctr">
              <a:lnSpc>
                <a:spcPct val="100000"/>
              </a:lnSpc>
              <a:spcBef>
                <a:spcPts val="1600"/>
              </a:spcBef>
              <a:spcAft>
                <a:spcPts val="0"/>
              </a:spcAft>
              <a:buNone/>
              <a:defRPr sz="1600">
                <a:solidFill>
                  <a:schemeClr val="accent4"/>
                </a:solidFill>
              </a:defRPr>
            </a:lvl2pPr>
            <a:lvl3pPr lvl="2" rtl="0" algn="ctr">
              <a:lnSpc>
                <a:spcPct val="100000"/>
              </a:lnSpc>
              <a:spcBef>
                <a:spcPts val="1600"/>
              </a:spcBef>
              <a:spcAft>
                <a:spcPts val="0"/>
              </a:spcAft>
              <a:buNone/>
              <a:defRPr sz="1600">
                <a:solidFill>
                  <a:schemeClr val="accent4"/>
                </a:solidFill>
              </a:defRPr>
            </a:lvl3pPr>
            <a:lvl4pPr lvl="3" rtl="0" algn="ctr">
              <a:lnSpc>
                <a:spcPct val="100000"/>
              </a:lnSpc>
              <a:spcBef>
                <a:spcPts val="1600"/>
              </a:spcBef>
              <a:spcAft>
                <a:spcPts val="0"/>
              </a:spcAft>
              <a:buNone/>
              <a:defRPr sz="1600">
                <a:solidFill>
                  <a:schemeClr val="accent4"/>
                </a:solidFill>
              </a:defRPr>
            </a:lvl4pPr>
            <a:lvl5pPr lvl="4" rtl="0" algn="ctr">
              <a:lnSpc>
                <a:spcPct val="100000"/>
              </a:lnSpc>
              <a:spcBef>
                <a:spcPts val="1600"/>
              </a:spcBef>
              <a:spcAft>
                <a:spcPts val="0"/>
              </a:spcAft>
              <a:buNone/>
              <a:defRPr sz="1600">
                <a:solidFill>
                  <a:schemeClr val="accent4"/>
                </a:solidFill>
              </a:defRPr>
            </a:lvl5pPr>
            <a:lvl6pPr lvl="5" rtl="0" algn="ctr">
              <a:lnSpc>
                <a:spcPct val="100000"/>
              </a:lnSpc>
              <a:spcBef>
                <a:spcPts val="1600"/>
              </a:spcBef>
              <a:spcAft>
                <a:spcPts val="0"/>
              </a:spcAft>
              <a:buNone/>
              <a:defRPr sz="1600">
                <a:solidFill>
                  <a:schemeClr val="accent4"/>
                </a:solidFill>
              </a:defRPr>
            </a:lvl6pPr>
            <a:lvl7pPr lvl="6" rtl="0" algn="ctr">
              <a:lnSpc>
                <a:spcPct val="100000"/>
              </a:lnSpc>
              <a:spcBef>
                <a:spcPts val="1600"/>
              </a:spcBef>
              <a:spcAft>
                <a:spcPts val="0"/>
              </a:spcAft>
              <a:buNone/>
              <a:defRPr sz="1600">
                <a:solidFill>
                  <a:schemeClr val="accent4"/>
                </a:solidFill>
              </a:defRPr>
            </a:lvl7pPr>
            <a:lvl8pPr lvl="7" rtl="0" algn="ctr">
              <a:lnSpc>
                <a:spcPct val="100000"/>
              </a:lnSpc>
              <a:spcBef>
                <a:spcPts val="1600"/>
              </a:spcBef>
              <a:spcAft>
                <a:spcPts val="0"/>
              </a:spcAft>
              <a:buNone/>
              <a:defRPr sz="1600">
                <a:solidFill>
                  <a:schemeClr val="accent4"/>
                </a:solidFill>
              </a:defRPr>
            </a:lvl8pPr>
            <a:lvl9pPr lvl="8" rtl="0" algn="ctr">
              <a:lnSpc>
                <a:spcPct val="100000"/>
              </a:lnSpc>
              <a:spcBef>
                <a:spcPts val="1600"/>
              </a:spcBef>
              <a:spcAft>
                <a:spcPts val="1600"/>
              </a:spcAft>
              <a:buNone/>
              <a:defRPr sz="1600">
                <a:solidFill>
                  <a:schemeClr val="accent4"/>
                </a:solidFill>
              </a:defRPr>
            </a:lvl9pPr>
          </a:lstStyle>
          <a:p/>
        </p:txBody>
      </p:sp>
      <p:sp>
        <p:nvSpPr>
          <p:cNvPr id="163" name="Google Shape;163;p19"/>
          <p:cNvSpPr txBox="1"/>
          <p:nvPr>
            <p:ph idx="3" type="subTitle"/>
          </p:nvPr>
        </p:nvSpPr>
        <p:spPr>
          <a:xfrm>
            <a:off x="1905450" y="2595894"/>
            <a:ext cx="1828800" cy="548700"/>
          </a:xfrm>
          <a:prstGeom prst="rect">
            <a:avLst/>
          </a:prstGeom>
          <a:noFill/>
        </p:spPr>
        <p:txBody>
          <a:bodyPr anchorCtr="0" anchor="b" bIns="0" lIns="91425" spcFirstLastPara="1" rIns="91425" wrap="square" tIns="91425">
            <a:noAutofit/>
          </a:bodyPr>
          <a:lstStyle>
            <a:lvl1pPr lvl="0" rtl="0" algn="ctr">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p:txBody>
      </p:sp>
      <p:sp>
        <p:nvSpPr>
          <p:cNvPr id="164" name="Google Shape;164;p19"/>
          <p:cNvSpPr txBox="1"/>
          <p:nvPr>
            <p:ph idx="4" type="subTitle"/>
          </p:nvPr>
        </p:nvSpPr>
        <p:spPr>
          <a:xfrm>
            <a:off x="5409750" y="2595894"/>
            <a:ext cx="1828800" cy="548700"/>
          </a:xfrm>
          <a:prstGeom prst="rect">
            <a:avLst/>
          </a:prstGeom>
          <a:noFill/>
        </p:spPr>
        <p:txBody>
          <a:bodyPr anchorCtr="0" anchor="b" bIns="0" lIns="91425" spcFirstLastPara="1" rIns="91425" wrap="square" tIns="91425">
            <a:noAutofit/>
          </a:bodyPr>
          <a:lstStyle>
            <a:lvl1pPr lvl="0" rtl="0" algn="ctr">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p:txBody>
      </p:sp>
      <p:grpSp>
        <p:nvGrpSpPr>
          <p:cNvPr id="165" name="Google Shape;165;p19"/>
          <p:cNvGrpSpPr/>
          <p:nvPr/>
        </p:nvGrpSpPr>
        <p:grpSpPr>
          <a:xfrm flipH="1" rot="2178779">
            <a:off x="-2989553" y="2121102"/>
            <a:ext cx="4313956" cy="3465400"/>
            <a:chOff x="1645525" y="677625"/>
            <a:chExt cx="4313925" cy="3465375"/>
          </a:xfrm>
        </p:grpSpPr>
        <p:sp>
          <p:nvSpPr>
            <p:cNvPr id="166" name="Google Shape;166;p1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9"/>
          <p:cNvGrpSpPr/>
          <p:nvPr/>
        </p:nvGrpSpPr>
        <p:grpSpPr>
          <a:xfrm flipH="1" rot="-8463123">
            <a:off x="7919689" y="-346076"/>
            <a:ext cx="4313828" cy="3465297"/>
            <a:chOff x="1645525" y="677625"/>
            <a:chExt cx="4313925" cy="3465375"/>
          </a:xfrm>
        </p:grpSpPr>
        <p:sp>
          <p:nvSpPr>
            <p:cNvPr id="175" name="Google Shape;175;p1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183" name="Shape 183"/>
        <p:cNvGrpSpPr/>
        <p:nvPr/>
      </p:nvGrpSpPr>
      <p:grpSpPr>
        <a:xfrm>
          <a:off x="0" y="0"/>
          <a:ext cx="0" cy="0"/>
          <a:chOff x="0" y="0"/>
          <a:chExt cx="0" cy="0"/>
        </a:xfrm>
      </p:grpSpPr>
      <p:sp>
        <p:nvSpPr>
          <p:cNvPr id="184" name="Google Shape;184;p20"/>
          <p:cNvSpPr txBox="1"/>
          <p:nvPr>
            <p:ph type="ctrTitle"/>
          </p:nvPr>
        </p:nvSpPr>
        <p:spPr>
          <a:xfrm>
            <a:off x="1967100" y="545125"/>
            <a:ext cx="52098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2"/>
        </a:solidFill>
      </p:bgPr>
    </p:bg>
    <p:spTree>
      <p:nvGrpSpPr>
        <p:cNvPr id="185" name="Shape 185"/>
        <p:cNvGrpSpPr/>
        <p:nvPr/>
      </p:nvGrpSpPr>
      <p:grpSpPr>
        <a:xfrm>
          <a:off x="0" y="0"/>
          <a:ext cx="0" cy="0"/>
          <a:chOff x="0" y="0"/>
          <a:chExt cx="0" cy="0"/>
        </a:xfrm>
      </p:grpSpPr>
      <p:sp>
        <p:nvSpPr>
          <p:cNvPr id="186" name="Google Shape;186;p21"/>
          <p:cNvSpPr txBox="1"/>
          <p:nvPr>
            <p:ph type="ctrTitle"/>
          </p:nvPr>
        </p:nvSpPr>
        <p:spPr>
          <a:xfrm flipH="1">
            <a:off x="5981400" y="1816200"/>
            <a:ext cx="2445900" cy="9696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000"/>
              <a:buNone/>
              <a:defRPr sz="6000">
                <a:solidFill>
                  <a:schemeClr val="lt1"/>
                </a:solidFill>
              </a:defRPr>
            </a:lvl1pPr>
            <a:lvl2pPr lvl="1" rtl="0" algn="r">
              <a:spcBef>
                <a:spcPts val="0"/>
              </a:spcBef>
              <a:spcAft>
                <a:spcPts val="0"/>
              </a:spcAft>
              <a:buClr>
                <a:schemeClr val="lt1"/>
              </a:buClr>
              <a:buSzPts val="2400"/>
              <a:buNone/>
              <a:defRPr sz="2400">
                <a:solidFill>
                  <a:schemeClr val="lt1"/>
                </a:solidFill>
              </a:defRPr>
            </a:lvl2pPr>
            <a:lvl3pPr lvl="2" rtl="0" algn="r">
              <a:spcBef>
                <a:spcPts val="0"/>
              </a:spcBef>
              <a:spcAft>
                <a:spcPts val="0"/>
              </a:spcAft>
              <a:buClr>
                <a:schemeClr val="lt1"/>
              </a:buClr>
              <a:buSzPts val="2400"/>
              <a:buNone/>
              <a:defRPr sz="2400">
                <a:solidFill>
                  <a:schemeClr val="lt1"/>
                </a:solidFill>
              </a:defRPr>
            </a:lvl3pPr>
            <a:lvl4pPr lvl="3" rtl="0" algn="r">
              <a:spcBef>
                <a:spcPts val="0"/>
              </a:spcBef>
              <a:spcAft>
                <a:spcPts val="0"/>
              </a:spcAft>
              <a:buClr>
                <a:schemeClr val="lt1"/>
              </a:buClr>
              <a:buSzPts val="2400"/>
              <a:buNone/>
              <a:defRPr sz="2400">
                <a:solidFill>
                  <a:schemeClr val="lt1"/>
                </a:solidFill>
              </a:defRPr>
            </a:lvl4pPr>
            <a:lvl5pPr lvl="4" rtl="0" algn="r">
              <a:spcBef>
                <a:spcPts val="0"/>
              </a:spcBef>
              <a:spcAft>
                <a:spcPts val="0"/>
              </a:spcAft>
              <a:buClr>
                <a:schemeClr val="lt1"/>
              </a:buClr>
              <a:buSzPts val="2400"/>
              <a:buNone/>
              <a:defRPr sz="2400">
                <a:solidFill>
                  <a:schemeClr val="lt1"/>
                </a:solidFill>
              </a:defRPr>
            </a:lvl5pPr>
            <a:lvl6pPr lvl="5" rtl="0" algn="r">
              <a:spcBef>
                <a:spcPts val="0"/>
              </a:spcBef>
              <a:spcAft>
                <a:spcPts val="0"/>
              </a:spcAft>
              <a:buClr>
                <a:schemeClr val="lt1"/>
              </a:buClr>
              <a:buSzPts val="2400"/>
              <a:buNone/>
              <a:defRPr sz="2400">
                <a:solidFill>
                  <a:schemeClr val="lt1"/>
                </a:solidFill>
              </a:defRPr>
            </a:lvl6pPr>
            <a:lvl7pPr lvl="6" rtl="0" algn="r">
              <a:spcBef>
                <a:spcPts val="0"/>
              </a:spcBef>
              <a:spcAft>
                <a:spcPts val="0"/>
              </a:spcAft>
              <a:buClr>
                <a:schemeClr val="lt1"/>
              </a:buClr>
              <a:buSzPts val="2400"/>
              <a:buNone/>
              <a:defRPr sz="2400">
                <a:solidFill>
                  <a:schemeClr val="lt1"/>
                </a:solidFill>
              </a:defRPr>
            </a:lvl7pPr>
            <a:lvl8pPr lvl="7" rtl="0" algn="r">
              <a:spcBef>
                <a:spcPts val="0"/>
              </a:spcBef>
              <a:spcAft>
                <a:spcPts val="0"/>
              </a:spcAft>
              <a:buClr>
                <a:schemeClr val="lt1"/>
              </a:buClr>
              <a:buSzPts val="2400"/>
              <a:buNone/>
              <a:defRPr sz="2400">
                <a:solidFill>
                  <a:schemeClr val="lt1"/>
                </a:solidFill>
              </a:defRPr>
            </a:lvl8pPr>
            <a:lvl9pPr lvl="8" rtl="0" algn="r">
              <a:spcBef>
                <a:spcPts val="0"/>
              </a:spcBef>
              <a:spcAft>
                <a:spcPts val="0"/>
              </a:spcAft>
              <a:buClr>
                <a:schemeClr val="lt1"/>
              </a:buClr>
              <a:buSzPts val="2400"/>
              <a:buNone/>
              <a:defRPr sz="2400">
                <a:solidFill>
                  <a:schemeClr val="lt1"/>
                </a:solidFill>
              </a:defRPr>
            </a:lvl9pPr>
          </a:lstStyle>
          <a:p/>
        </p:txBody>
      </p:sp>
      <p:sp>
        <p:nvSpPr>
          <p:cNvPr id="187" name="Google Shape;187;p21"/>
          <p:cNvSpPr txBox="1"/>
          <p:nvPr>
            <p:ph idx="1" type="subTitle"/>
          </p:nvPr>
        </p:nvSpPr>
        <p:spPr>
          <a:xfrm flipH="1">
            <a:off x="4734000" y="2670300"/>
            <a:ext cx="3693300" cy="657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lt1"/>
                </a:solidFill>
              </a:defRPr>
            </a:lvl1pPr>
            <a:lvl2pPr lvl="1" rtl="0" algn="r">
              <a:lnSpc>
                <a:spcPct val="100000"/>
              </a:lnSpc>
              <a:spcBef>
                <a:spcPts val="1600"/>
              </a:spcBef>
              <a:spcAft>
                <a:spcPts val="0"/>
              </a:spcAft>
              <a:buNone/>
              <a:defRPr sz="1600">
                <a:solidFill>
                  <a:schemeClr val="lt1"/>
                </a:solidFill>
              </a:defRPr>
            </a:lvl2pPr>
            <a:lvl3pPr lvl="2" rtl="0" algn="r">
              <a:lnSpc>
                <a:spcPct val="100000"/>
              </a:lnSpc>
              <a:spcBef>
                <a:spcPts val="1600"/>
              </a:spcBef>
              <a:spcAft>
                <a:spcPts val="0"/>
              </a:spcAft>
              <a:buNone/>
              <a:defRPr sz="1600">
                <a:solidFill>
                  <a:schemeClr val="lt1"/>
                </a:solidFill>
              </a:defRPr>
            </a:lvl3pPr>
            <a:lvl4pPr lvl="3" rtl="0" algn="r">
              <a:lnSpc>
                <a:spcPct val="100000"/>
              </a:lnSpc>
              <a:spcBef>
                <a:spcPts val="1600"/>
              </a:spcBef>
              <a:spcAft>
                <a:spcPts val="0"/>
              </a:spcAft>
              <a:buNone/>
              <a:defRPr sz="1600">
                <a:solidFill>
                  <a:schemeClr val="lt1"/>
                </a:solidFill>
              </a:defRPr>
            </a:lvl4pPr>
            <a:lvl5pPr lvl="4" rtl="0" algn="r">
              <a:lnSpc>
                <a:spcPct val="100000"/>
              </a:lnSpc>
              <a:spcBef>
                <a:spcPts val="1600"/>
              </a:spcBef>
              <a:spcAft>
                <a:spcPts val="0"/>
              </a:spcAft>
              <a:buNone/>
              <a:defRPr sz="1600">
                <a:solidFill>
                  <a:schemeClr val="lt1"/>
                </a:solidFill>
              </a:defRPr>
            </a:lvl5pPr>
            <a:lvl6pPr lvl="5" rtl="0" algn="r">
              <a:lnSpc>
                <a:spcPct val="100000"/>
              </a:lnSpc>
              <a:spcBef>
                <a:spcPts val="1600"/>
              </a:spcBef>
              <a:spcAft>
                <a:spcPts val="0"/>
              </a:spcAft>
              <a:buNone/>
              <a:defRPr sz="1600">
                <a:solidFill>
                  <a:schemeClr val="lt1"/>
                </a:solidFill>
              </a:defRPr>
            </a:lvl6pPr>
            <a:lvl7pPr lvl="6" rtl="0" algn="r">
              <a:lnSpc>
                <a:spcPct val="100000"/>
              </a:lnSpc>
              <a:spcBef>
                <a:spcPts val="1600"/>
              </a:spcBef>
              <a:spcAft>
                <a:spcPts val="0"/>
              </a:spcAft>
              <a:buNone/>
              <a:defRPr sz="1600">
                <a:solidFill>
                  <a:schemeClr val="lt1"/>
                </a:solidFill>
              </a:defRPr>
            </a:lvl7pPr>
            <a:lvl8pPr lvl="7" rtl="0" algn="r">
              <a:lnSpc>
                <a:spcPct val="100000"/>
              </a:lnSpc>
              <a:spcBef>
                <a:spcPts val="1600"/>
              </a:spcBef>
              <a:spcAft>
                <a:spcPts val="0"/>
              </a:spcAft>
              <a:buNone/>
              <a:defRPr sz="1600">
                <a:solidFill>
                  <a:schemeClr val="lt1"/>
                </a:solidFill>
              </a:defRPr>
            </a:lvl8pPr>
            <a:lvl9pPr lvl="8" rtl="0" algn="r">
              <a:lnSpc>
                <a:spcPct val="100000"/>
              </a:lnSpc>
              <a:spcBef>
                <a:spcPts val="1600"/>
              </a:spcBef>
              <a:spcAft>
                <a:spcPts val="1600"/>
              </a:spcAft>
              <a:buNone/>
              <a:defRPr sz="1600">
                <a:solidFill>
                  <a:schemeClr val="lt1"/>
                </a:solidFill>
              </a:defRPr>
            </a:lvl9pPr>
          </a:lstStyle>
          <a:p/>
        </p:txBody>
      </p:sp>
      <p:grpSp>
        <p:nvGrpSpPr>
          <p:cNvPr id="188" name="Google Shape;188;p21"/>
          <p:cNvGrpSpPr/>
          <p:nvPr/>
        </p:nvGrpSpPr>
        <p:grpSpPr>
          <a:xfrm>
            <a:off x="423700" y="1792963"/>
            <a:ext cx="4313925" cy="3465375"/>
            <a:chOff x="1645525" y="677625"/>
            <a:chExt cx="4313925" cy="3465375"/>
          </a:xfrm>
        </p:grpSpPr>
        <p:sp>
          <p:nvSpPr>
            <p:cNvPr id="189" name="Google Shape;189;p2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21"/>
          <p:cNvGrpSpPr/>
          <p:nvPr/>
        </p:nvGrpSpPr>
        <p:grpSpPr>
          <a:xfrm rot="10362564">
            <a:off x="-2743655" y="-1714491"/>
            <a:ext cx="4313859" cy="3465322"/>
            <a:chOff x="1645525" y="677625"/>
            <a:chExt cx="4313925" cy="3465375"/>
          </a:xfrm>
        </p:grpSpPr>
        <p:sp>
          <p:nvSpPr>
            <p:cNvPr id="198" name="Google Shape;198;p2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21"/>
          <p:cNvGrpSpPr/>
          <p:nvPr/>
        </p:nvGrpSpPr>
        <p:grpSpPr>
          <a:xfrm rot="-7659021">
            <a:off x="8014069" y="3043962"/>
            <a:ext cx="4313635" cy="3465142"/>
            <a:chOff x="1645525" y="677625"/>
            <a:chExt cx="4313925" cy="3465375"/>
          </a:xfrm>
        </p:grpSpPr>
        <p:sp>
          <p:nvSpPr>
            <p:cNvPr id="207" name="Google Shape;207;p2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215" name="Shape 215"/>
        <p:cNvGrpSpPr/>
        <p:nvPr/>
      </p:nvGrpSpPr>
      <p:grpSpPr>
        <a:xfrm>
          <a:off x="0" y="0"/>
          <a:ext cx="0" cy="0"/>
          <a:chOff x="0" y="0"/>
          <a:chExt cx="0" cy="0"/>
        </a:xfrm>
      </p:grpSpPr>
      <p:sp>
        <p:nvSpPr>
          <p:cNvPr id="216" name="Google Shape;216;p22"/>
          <p:cNvSpPr txBox="1"/>
          <p:nvPr>
            <p:ph type="title"/>
          </p:nvPr>
        </p:nvSpPr>
        <p:spPr>
          <a:xfrm>
            <a:off x="5105850" y="541051"/>
            <a:ext cx="3411600" cy="2212800"/>
          </a:xfrm>
          <a:prstGeom prst="rect">
            <a:avLst/>
          </a:prstGeom>
          <a:noFill/>
        </p:spPr>
        <p:txBody>
          <a:bodyPr anchorCtr="0" anchor="t" bIns="91425" lIns="91425" spcFirstLastPara="1" rIns="91425" wrap="square" tIns="91425">
            <a:noAutofit/>
          </a:bodyPr>
          <a:lstStyle>
            <a:lvl1pPr lvl="0" rtl="0" algn="r">
              <a:lnSpc>
                <a:spcPct val="90000"/>
              </a:lnSpc>
              <a:spcBef>
                <a:spcPts val="0"/>
              </a:spcBef>
              <a:spcAft>
                <a:spcPts val="0"/>
              </a:spcAft>
              <a:buClr>
                <a:schemeClr val="accent4"/>
              </a:buClr>
              <a:buSzPts val="4800"/>
              <a:buNone/>
              <a:defRPr sz="4000">
                <a:solidFill>
                  <a:schemeClr val="accent4"/>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2"/>
        </a:solidFill>
      </p:bgPr>
    </p:bg>
    <p:spTree>
      <p:nvGrpSpPr>
        <p:cNvPr id="217" name="Shape 217"/>
        <p:cNvGrpSpPr/>
        <p:nvPr/>
      </p:nvGrpSpPr>
      <p:grpSpPr>
        <a:xfrm>
          <a:off x="0" y="0"/>
          <a:ext cx="0" cy="0"/>
          <a:chOff x="0" y="0"/>
          <a:chExt cx="0" cy="0"/>
        </a:xfrm>
      </p:grpSpPr>
      <p:sp>
        <p:nvSpPr>
          <p:cNvPr id="218" name="Google Shape;218;p23"/>
          <p:cNvSpPr txBox="1"/>
          <p:nvPr>
            <p:ph type="title"/>
          </p:nvPr>
        </p:nvSpPr>
        <p:spPr>
          <a:xfrm>
            <a:off x="713229" y="1555600"/>
            <a:ext cx="3429000" cy="1694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219" name="Google Shape;219;p23"/>
          <p:cNvSpPr txBox="1"/>
          <p:nvPr>
            <p:ph idx="1" type="subTitle"/>
          </p:nvPr>
        </p:nvSpPr>
        <p:spPr>
          <a:xfrm>
            <a:off x="713225" y="4203578"/>
            <a:ext cx="43311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220" name="Google Shape;220;p23"/>
          <p:cNvSpPr/>
          <p:nvPr/>
        </p:nvSpPr>
        <p:spPr>
          <a:xfrm flipH="1">
            <a:off x="4247163" y="582475"/>
            <a:ext cx="4705436" cy="4690904"/>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23"/>
          <p:cNvGrpSpPr/>
          <p:nvPr/>
        </p:nvGrpSpPr>
        <p:grpSpPr>
          <a:xfrm rot="-6721043">
            <a:off x="7548010" y="3679328"/>
            <a:ext cx="4314064" cy="3465487"/>
            <a:chOff x="1645525" y="677625"/>
            <a:chExt cx="4313925" cy="3465375"/>
          </a:xfrm>
        </p:grpSpPr>
        <p:sp>
          <p:nvSpPr>
            <p:cNvPr id="222" name="Google Shape;222;p2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 name="Google Shape;230;p23"/>
          <p:cNvGrpSpPr/>
          <p:nvPr/>
        </p:nvGrpSpPr>
        <p:grpSpPr>
          <a:xfrm rot="10800000">
            <a:off x="-3279918" y="-1614444"/>
            <a:ext cx="4313494" cy="3465028"/>
            <a:chOff x="1645525" y="677625"/>
            <a:chExt cx="4313925" cy="3465375"/>
          </a:xfrm>
        </p:grpSpPr>
        <p:sp>
          <p:nvSpPr>
            <p:cNvPr id="231" name="Google Shape;231;p2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23"/>
          <p:cNvSpPr txBox="1"/>
          <p:nvPr>
            <p:ph hasCustomPrompt="1" idx="2" type="title"/>
          </p:nvPr>
        </p:nvSpPr>
        <p:spPr>
          <a:xfrm>
            <a:off x="713229" y="545125"/>
            <a:ext cx="991800" cy="9795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dk2"/>
              </a:buClr>
              <a:buSzPts val="3600"/>
              <a:buNone/>
              <a:defRPr sz="6000">
                <a:solidFill>
                  <a:schemeClr val="dk2"/>
                </a:solidFill>
              </a:defRPr>
            </a:lvl1pPr>
            <a:lvl2pPr lvl="1"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240" name="Shape 240"/>
        <p:cNvGrpSpPr/>
        <p:nvPr/>
      </p:nvGrpSpPr>
      <p:grpSpPr>
        <a:xfrm>
          <a:off x="0" y="0"/>
          <a:ext cx="0" cy="0"/>
          <a:chOff x="0" y="0"/>
          <a:chExt cx="0" cy="0"/>
        </a:xfrm>
      </p:grpSpPr>
      <p:sp>
        <p:nvSpPr>
          <p:cNvPr id="241" name="Google Shape;241;p24"/>
          <p:cNvSpPr txBox="1"/>
          <p:nvPr>
            <p:ph type="ctrTitle"/>
          </p:nvPr>
        </p:nvSpPr>
        <p:spPr>
          <a:xfrm>
            <a:off x="2274300" y="4353034"/>
            <a:ext cx="4595400" cy="355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5"/>
              </a:buClr>
              <a:buSzPts val="1400"/>
              <a:buNone/>
              <a:defRPr sz="1800">
                <a:solidFill>
                  <a:schemeClr val="lt2"/>
                </a:solidFill>
              </a:defRPr>
            </a:lvl1pPr>
            <a:lvl2pPr lvl="1" rtl="0" algn="ctr">
              <a:spcBef>
                <a:spcPts val="0"/>
              </a:spcBef>
              <a:spcAft>
                <a:spcPts val="0"/>
              </a:spcAft>
              <a:buClr>
                <a:schemeClr val="accent5"/>
              </a:buClr>
              <a:buSzPts val="1400"/>
              <a:buNone/>
              <a:defRPr sz="1400">
                <a:solidFill>
                  <a:schemeClr val="accent5"/>
                </a:solidFill>
              </a:defRPr>
            </a:lvl2pPr>
            <a:lvl3pPr lvl="2" rtl="0" algn="ctr">
              <a:spcBef>
                <a:spcPts val="0"/>
              </a:spcBef>
              <a:spcAft>
                <a:spcPts val="0"/>
              </a:spcAft>
              <a:buClr>
                <a:schemeClr val="accent5"/>
              </a:buClr>
              <a:buSzPts val="1400"/>
              <a:buNone/>
              <a:defRPr sz="1400">
                <a:solidFill>
                  <a:schemeClr val="accent5"/>
                </a:solidFill>
              </a:defRPr>
            </a:lvl3pPr>
            <a:lvl4pPr lvl="3" rtl="0" algn="ctr">
              <a:spcBef>
                <a:spcPts val="0"/>
              </a:spcBef>
              <a:spcAft>
                <a:spcPts val="0"/>
              </a:spcAft>
              <a:buClr>
                <a:schemeClr val="accent5"/>
              </a:buClr>
              <a:buSzPts val="1400"/>
              <a:buNone/>
              <a:defRPr sz="1400">
                <a:solidFill>
                  <a:schemeClr val="accent5"/>
                </a:solidFill>
              </a:defRPr>
            </a:lvl4pPr>
            <a:lvl5pPr lvl="4" rtl="0" algn="ctr">
              <a:spcBef>
                <a:spcPts val="0"/>
              </a:spcBef>
              <a:spcAft>
                <a:spcPts val="0"/>
              </a:spcAft>
              <a:buClr>
                <a:schemeClr val="accent5"/>
              </a:buClr>
              <a:buSzPts val="1400"/>
              <a:buNone/>
              <a:defRPr sz="1400">
                <a:solidFill>
                  <a:schemeClr val="accent5"/>
                </a:solidFill>
              </a:defRPr>
            </a:lvl5pPr>
            <a:lvl6pPr lvl="5" rtl="0" algn="ctr">
              <a:spcBef>
                <a:spcPts val="0"/>
              </a:spcBef>
              <a:spcAft>
                <a:spcPts val="0"/>
              </a:spcAft>
              <a:buClr>
                <a:schemeClr val="accent5"/>
              </a:buClr>
              <a:buSzPts val="1400"/>
              <a:buNone/>
              <a:defRPr sz="1400">
                <a:solidFill>
                  <a:schemeClr val="accent5"/>
                </a:solidFill>
              </a:defRPr>
            </a:lvl6pPr>
            <a:lvl7pPr lvl="6" rtl="0" algn="ctr">
              <a:spcBef>
                <a:spcPts val="0"/>
              </a:spcBef>
              <a:spcAft>
                <a:spcPts val="0"/>
              </a:spcAft>
              <a:buClr>
                <a:schemeClr val="accent5"/>
              </a:buClr>
              <a:buSzPts val="1400"/>
              <a:buNone/>
              <a:defRPr sz="1400">
                <a:solidFill>
                  <a:schemeClr val="accent5"/>
                </a:solidFill>
              </a:defRPr>
            </a:lvl7pPr>
            <a:lvl8pPr lvl="7" rtl="0" algn="ctr">
              <a:spcBef>
                <a:spcPts val="0"/>
              </a:spcBef>
              <a:spcAft>
                <a:spcPts val="0"/>
              </a:spcAft>
              <a:buClr>
                <a:schemeClr val="accent5"/>
              </a:buClr>
              <a:buSzPts val="1400"/>
              <a:buNone/>
              <a:defRPr sz="1400">
                <a:solidFill>
                  <a:schemeClr val="accent5"/>
                </a:solidFill>
              </a:defRPr>
            </a:lvl8pPr>
            <a:lvl9pPr lvl="8" rtl="0" algn="ctr">
              <a:spcBef>
                <a:spcPts val="0"/>
              </a:spcBef>
              <a:spcAft>
                <a:spcPts val="0"/>
              </a:spcAft>
              <a:buClr>
                <a:schemeClr val="accent5"/>
              </a:buClr>
              <a:buSzPts val="1400"/>
              <a:buNone/>
              <a:defRPr sz="1400">
                <a:solidFill>
                  <a:schemeClr val="accent5"/>
                </a:solidFill>
              </a:defRPr>
            </a:lvl9pPr>
          </a:lstStyle>
          <a:p/>
        </p:txBody>
      </p:sp>
      <p:sp>
        <p:nvSpPr>
          <p:cNvPr id="242" name="Google Shape;242;p24"/>
          <p:cNvSpPr txBox="1"/>
          <p:nvPr>
            <p:ph idx="1" type="subTitle"/>
          </p:nvPr>
        </p:nvSpPr>
        <p:spPr>
          <a:xfrm>
            <a:off x="1102125" y="3251400"/>
            <a:ext cx="6939900" cy="11016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200">
                <a:solidFill>
                  <a:schemeClr val="lt2"/>
                </a:solidFill>
              </a:defRPr>
            </a:lvl1pPr>
            <a:lvl2pPr lvl="1" rtl="0" algn="ctr">
              <a:lnSpc>
                <a:spcPct val="100000"/>
              </a:lnSpc>
              <a:spcBef>
                <a:spcPts val="0"/>
              </a:spcBef>
              <a:spcAft>
                <a:spcPts val="0"/>
              </a:spcAft>
              <a:buNone/>
              <a:defRPr sz="2200">
                <a:solidFill>
                  <a:schemeClr val="lt2"/>
                </a:solidFill>
              </a:defRPr>
            </a:lvl2pPr>
            <a:lvl3pPr lvl="2" rtl="0" algn="ctr">
              <a:lnSpc>
                <a:spcPct val="100000"/>
              </a:lnSpc>
              <a:spcBef>
                <a:spcPts val="0"/>
              </a:spcBef>
              <a:spcAft>
                <a:spcPts val="0"/>
              </a:spcAft>
              <a:buNone/>
              <a:defRPr sz="2200">
                <a:solidFill>
                  <a:schemeClr val="lt2"/>
                </a:solidFill>
              </a:defRPr>
            </a:lvl3pPr>
            <a:lvl4pPr lvl="3" rtl="0" algn="ctr">
              <a:lnSpc>
                <a:spcPct val="100000"/>
              </a:lnSpc>
              <a:spcBef>
                <a:spcPts val="0"/>
              </a:spcBef>
              <a:spcAft>
                <a:spcPts val="0"/>
              </a:spcAft>
              <a:buNone/>
              <a:defRPr sz="2200">
                <a:solidFill>
                  <a:schemeClr val="lt2"/>
                </a:solidFill>
              </a:defRPr>
            </a:lvl4pPr>
            <a:lvl5pPr lvl="4" rtl="0" algn="ctr">
              <a:lnSpc>
                <a:spcPct val="100000"/>
              </a:lnSpc>
              <a:spcBef>
                <a:spcPts val="0"/>
              </a:spcBef>
              <a:spcAft>
                <a:spcPts val="0"/>
              </a:spcAft>
              <a:buNone/>
              <a:defRPr sz="2200">
                <a:solidFill>
                  <a:schemeClr val="lt2"/>
                </a:solidFill>
              </a:defRPr>
            </a:lvl5pPr>
            <a:lvl6pPr lvl="5" rtl="0" algn="ctr">
              <a:lnSpc>
                <a:spcPct val="100000"/>
              </a:lnSpc>
              <a:spcBef>
                <a:spcPts val="0"/>
              </a:spcBef>
              <a:spcAft>
                <a:spcPts val="0"/>
              </a:spcAft>
              <a:buNone/>
              <a:defRPr sz="2200">
                <a:solidFill>
                  <a:schemeClr val="lt2"/>
                </a:solidFill>
              </a:defRPr>
            </a:lvl6pPr>
            <a:lvl7pPr lvl="6" rtl="0" algn="ctr">
              <a:lnSpc>
                <a:spcPct val="100000"/>
              </a:lnSpc>
              <a:spcBef>
                <a:spcPts val="0"/>
              </a:spcBef>
              <a:spcAft>
                <a:spcPts val="0"/>
              </a:spcAft>
              <a:buNone/>
              <a:defRPr sz="2200">
                <a:solidFill>
                  <a:schemeClr val="lt2"/>
                </a:solidFill>
              </a:defRPr>
            </a:lvl7pPr>
            <a:lvl8pPr lvl="7" rtl="0" algn="ctr">
              <a:lnSpc>
                <a:spcPct val="100000"/>
              </a:lnSpc>
              <a:spcBef>
                <a:spcPts val="0"/>
              </a:spcBef>
              <a:spcAft>
                <a:spcPts val="0"/>
              </a:spcAft>
              <a:buNone/>
              <a:defRPr sz="2200">
                <a:solidFill>
                  <a:schemeClr val="lt2"/>
                </a:solidFill>
              </a:defRPr>
            </a:lvl8pPr>
            <a:lvl9pPr lvl="8" rtl="0" algn="ctr">
              <a:lnSpc>
                <a:spcPct val="100000"/>
              </a:lnSpc>
              <a:spcBef>
                <a:spcPts val="0"/>
              </a:spcBef>
              <a:spcAft>
                <a:spcPts val="0"/>
              </a:spcAft>
              <a:buNone/>
              <a:defRPr sz="2200">
                <a:solidFill>
                  <a:schemeClr val="lt2"/>
                </a:solidFill>
              </a:defRPr>
            </a:lvl9pPr>
          </a:lstStyle>
          <a:p/>
        </p:txBody>
      </p:sp>
      <p:grpSp>
        <p:nvGrpSpPr>
          <p:cNvPr id="243" name="Google Shape;243;p24"/>
          <p:cNvGrpSpPr/>
          <p:nvPr/>
        </p:nvGrpSpPr>
        <p:grpSpPr>
          <a:xfrm flipH="1" rot="2178779">
            <a:off x="-2989553" y="2121102"/>
            <a:ext cx="4313956" cy="3465400"/>
            <a:chOff x="1645525" y="677625"/>
            <a:chExt cx="4313925" cy="3465375"/>
          </a:xfrm>
        </p:grpSpPr>
        <p:sp>
          <p:nvSpPr>
            <p:cNvPr id="244" name="Google Shape;244;p2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24"/>
          <p:cNvGrpSpPr/>
          <p:nvPr/>
        </p:nvGrpSpPr>
        <p:grpSpPr>
          <a:xfrm flipH="1" rot="-8463123">
            <a:off x="7919689" y="-346076"/>
            <a:ext cx="4313828" cy="3465297"/>
            <a:chOff x="1645525" y="677625"/>
            <a:chExt cx="4313925" cy="3465375"/>
          </a:xfrm>
        </p:grpSpPr>
        <p:sp>
          <p:nvSpPr>
            <p:cNvPr id="253" name="Google Shape;253;p2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 name="Google Shape;261;p24"/>
          <p:cNvGrpSpPr/>
          <p:nvPr/>
        </p:nvGrpSpPr>
        <p:grpSpPr>
          <a:xfrm rot="-9670140">
            <a:off x="1041688" y="-1055082"/>
            <a:ext cx="6670468" cy="4313030"/>
            <a:chOff x="1645525" y="677625"/>
            <a:chExt cx="4313925" cy="3465375"/>
          </a:xfrm>
        </p:grpSpPr>
        <p:sp>
          <p:nvSpPr>
            <p:cNvPr id="262" name="Google Shape;262;p2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270" name="Shape 270"/>
        <p:cNvGrpSpPr/>
        <p:nvPr/>
      </p:nvGrpSpPr>
      <p:grpSpPr>
        <a:xfrm>
          <a:off x="0" y="0"/>
          <a:ext cx="0" cy="0"/>
          <a:chOff x="0" y="0"/>
          <a:chExt cx="0" cy="0"/>
        </a:xfrm>
      </p:grpSpPr>
      <p:sp>
        <p:nvSpPr>
          <p:cNvPr id="271" name="Google Shape;271;p25"/>
          <p:cNvSpPr txBox="1"/>
          <p:nvPr>
            <p:ph idx="1" type="subTitle"/>
          </p:nvPr>
        </p:nvSpPr>
        <p:spPr>
          <a:xfrm>
            <a:off x="720000" y="3433200"/>
            <a:ext cx="7704000" cy="38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sz="1600">
                <a:solidFill>
                  <a:schemeClr val="lt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272" name="Google Shape;272;p25"/>
          <p:cNvSpPr txBox="1"/>
          <p:nvPr>
            <p:ph hasCustomPrompt="1" type="title"/>
          </p:nvPr>
        </p:nvSpPr>
        <p:spPr>
          <a:xfrm>
            <a:off x="720000" y="1321725"/>
            <a:ext cx="77040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Char char="+"/>
              <a:defRPr sz="9600">
                <a:solidFill>
                  <a:schemeClr val="lt1"/>
                </a:solidFill>
              </a:defRPr>
            </a:lvl1pPr>
            <a:lvl2pPr lvl="1" rtl="0" algn="ctr">
              <a:spcBef>
                <a:spcPts val="0"/>
              </a:spcBef>
              <a:spcAft>
                <a:spcPts val="0"/>
              </a:spcAft>
              <a:buClr>
                <a:schemeClr val="lt1"/>
              </a:buClr>
              <a:buSzPts val="12000"/>
              <a:buChar char="+"/>
              <a:defRPr sz="12000">
                <a:solidFill>
                  <a:schemeClr val="lt1"/>
                </a:solidFill>
              </a:defRPr>
            </a:lvl2pPr>
            <a:lvl3pPr lvl="2" rtl="0" algn="ctr">
              <a:spcBef>
                <a:spcPts val="0"/>
              </a:spcBef>
              <a:spcAft>
                <a:spcPts val="0"/>
              </a:spcAft>
              <a:buClr>
                <a:schemeClr val="lt1"/>
              </a:buClr>
              <a:buSzPts val="12000"/>
              <a:buChar char="+"/>
              <a:defRPr sz="12000">
                <a:solidFill>
                  <a:schemeClr val="lt1"/>
                </a:solidFill>
              </a:defRPr>
            </a:lvl3pPr>
            <a:lvl4pPr lvl="3" rtl="0" algn="ctr">
              <a:spcBef>
                <a:spcPts val="0"/>
              </a:spcBef>
              <a:spcAft>
                <a:spcPts val="0"/>
              </a:spcAft>
              <a:buClr>
                <a:schemeClr val="lt1"/>
              </a:buClr>
              <a:buSzPts val="12000"/>
              <a:buChar char="+"/>
              <a:defRPr sz="12000">
                <a:solidFill>
                  <a:schemeClr val="lt1"/>
                </a:solidFill>
              </a:defRPr>
            </a:lvl4pPr>
            <a:lvl5pPr lvl="4" rtl="0" algn="ctr">
              <a:spcBef>
                <a:spcPts val="0"/>
              </a:spcBef>
              <a:spcAft>
                <a:spcPts val="0"/>
              </a:spcAft>
              <a:buClr>
                <a:schemeClr val="lt1"/>
              </a:buClr>
              <a:buSzPts val="12000"/>
              <a:buChar char="+"/>
              <a:defRPr sz="12000">
                <a:solidFill>
                  <a:schemeClr val="lt1"/>
                </a:solidFill>
              </a:defRPr>
            </a:lvl5pPr>
            <a:lvl6pPr lvl="5" rtl="0" algn="ctr">
              <a:spcBef>
                <a:spcPts val="0"/>
              </a:spcBef>
              <a:spcAft>
                <a:spcPts val="0"/>
              </a:spcAft>
              <a:buClr>
                <a:schemeClr val="lt1"/>
              </a:buClr>
              <a:buSzPts val="12000"/>
              <a:buChar char="+"/>
              <a:defRPr sz="12000">
                <a:solidFill>
                  <a:schemeClr val="lt1"/>
                </a:solidFill>
              </a:defRPr>
            </a:lvl6pPr>
            <a:lvl7pPr lvl="6" rtl="0" algn="ctr">
              <a:spcBef>
                <a:spcPts val="0"/>
              </a:spcBef>
              <a:spcAft>
                <a:spcPts val="0"/>
              </a:spcAft>
              <a:buClr>
                <a:schemeClr val="lt1"/>
              </a:buClr>
              <a:buSzPts val="12000"/>
              <a:buChar char="+"/>
              <a:defRPr sz="12000">
                <a:solidFill>
                  <a:schemeClr val="lt1"/>
                </a:solidFill>
              </a:defRPr>
            </a:lvl7pPr>
            <a:lvl8pPr lvl="7" rtl="0" algn="ctr">
              <a:spcBef>
                <a:spcPts val="0"/>
              </a:spcBef>
              <a:spcAft>
                <a:spcPts val="0"/>
              </a:spcAft>
              <a:buClr>
                <a:schemeClr val="lt1"/>
              </a:buClr>
              <a:buSzPts val="12000"/>
              <a:buChar char="+"/>
              <a:defRPr sz="12000">
                <a:solidFill>
                  <a:schemeClr val="lt1"/>
                </a:solidFill>
              </a:defRPr>
            </a:lvl8pPr>
            <a:lvl9pPr lvl="8" rtl="0" algn="ctr">
              <a:spcBef>
                <a:spcPts val="0"/>
              </a:spcBef>
              <a:spcAft>
                <a:spcPts val="0"/>
              </a:spcAft>
              <a:buClr>
                <a:schemeClr val="lt1"/>
              </a:buClr>
              <a:buSzPts val="12000"/>
              <a:buChar char="+"/>
              <a:defRPr sz="12000">
                <a:solidFill>
                  <a:schemeClr val="lt1"/>
                </a:solidFill>
              </a:defRPr>
            </a:lvl9pPr>
          </a:lstStyle>
          <a:p>
            <a:r>
              <a:t>xx%</a:t>
            </a:r>
          </a:p>
        </p:txBody>
      </p:sp>
      <p:grpSp>
        <p:nvGrpSpPr>
          <p:cNvPr id="273" name="Google Shape;273;p25"/>
          <p:cNvGrpSpPr/>
          <p:nvPr/>
        </p:nvGrpSpPr>
        <p:grpSpPr>
          <a:xfrm flipH="1" rot="-5400000">
            <a:off x="6726244" y="-1813891"/>
            <a:ext cx="4313925" cy="3465375"/>
            <a:chOff x="1645525" y="677625"/>
            <a:chExt cx="4313925" cy="3465375"/>
          </a:xfrm>
        </p:grpSpPr>
        <p:sp>
          <p:nvSpPr>
            <p:cNvPr id="274" name="Google Shape;274;p2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25"/>
          <p:cNvGrpSpPr/>
          <p:nvPr/>
        </p:nvGrpSpPr>
        <p:grpSpPr>
          <a:xfrm flipH="1">
            <a:off x="-3378906" y="3148409"/>
            <a:ext cx="4313925" cy="3465375"/>
            <a:chOff x="1645525" y="677625"/>
            <a:chExt cx="4313925" cy="3465375"/>
          </a:xfrm>
        </p:grpSpPr>
        <p:sp>
          <p:nvSpPr>
            <p:cNvPr id="283" name="Google Shape;283;p2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91" name="Shape 291"/>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solidFill>
          <a:schemeClr val="dk2"/>
        </a:solidFill>
      </p:bgPr>
    </p:bg>
    <p:spTree>
      <p:nvGrpSpPr>
        <p:cNvPr id="292" name="Shape 292"/>
        <p:cNvGrpSpPr/>
        <p:nvPr/>
      </p:nvGrpSpPr>
      <p:grpSpPr>
        <a:xfrm>
          <a:off x="0" y="0"/>
          <a:ext cx="0" cy="0"/>
          <a:chOff x="0" y="0"/>
          <a:chExt cx="0" cy="0"/>
        </a:xfrm>
      </p:grpSpPr>
      <p:sp>
        <p:nvSpPr>
          <p:cNvPr id="293" name="Google Shape;293;p27"/>
          <p:cNvSpPr txBox="1"/>
          <p:nvPr>
            <p:ph type="ctrTitle"/>
          </p:nvPr>
        </p:nvSpPr>
        <p:spPr>
          <a:xfrm>
            <a:off x="1654404" y="1586197"/>
            <a:ext cx="1645800" cy="36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294" name="Google Shape;294;p27"/>
          <p:cNvSpPr txBox="1"/>
          <p:nvPr>
            <p:ph hasCustomPrompt="1" idx="2" type="title"/>
          </p:nvPr>
        </p:nvSpPr>
        <p:spPr>
          <a:xfrm>
            <a:off x="738445" y="1487400"/>
            <a:ext cx="888300" cy="900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48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95" name="Google Shape;295;p27"/>
          <p:cNvSpPr txBox="1"/>
          <p:nvPr>
            <p:ph idx="3" type="ctrTitle"/>
          </p:nvPr>
        </p:nvSpPr>
        <p:spPr>
          <a:xfrm>
            <a:off x="1654404" y="3339978"/>
            <a:ext cx="1645800" cy="402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296" name="Google Shape;296;p27"/>
          <p:cNvSpPr txBox="1"/>
          <p:nvPr>
            <p:ph hasCustomPrompt="1" idx="4" type="title"/>
          </p:nvPr>
        </p:nvSpPr>
        <p:spPr>
          <a:xfrm>
            <a:off x="738396" y="3236500"/>
            <a:ext cx="888300" cy="900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48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97" name="Google Shape;297;p27"/>
          <p:cNvSpPr txBox="1"/>
          <p:nvPr>
            <p:ph idx="1" type="subTitle"/>
          </p:nvPr>
        </p:nvSpPr>
        <p:spPr>
          <a:xfrm flipH="1">
            <a:off x="1654404" y="3630227"/>
            <a:ext cx="2560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98" name="Google Shape;298;p27"/>
          <p:cNvSpPr txBox="1"/>
          <p:nvPr>
            <p:ph idx="5" type="subTitle"/>
          </p:nvPr>
        </p:nvSpPr>
        <p:spPr>
          <a:xfrm flipH="1">
            <a:off x="1654404" y="1877658"/>
            <a:ext cx="2560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99" name="Google Shape;299;p27"/>
          <p:cNvSpPr txBox="1"/>
          <p:nvPr>
            <p:ph idx="6" type="ctrTitle"/>
          </p:nvPr>
        </p:nvSpPr>
        <p:spPr>
          <a:xfrm>
            <a:off x="5845404" y="1586197"/>
            <a:ext cx="1645800" cy="36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300" name="Google Shape;300;p27"/>
          <p:cNvSpPr txBox="1"/>
          <p:nvPr>
            <p:ph hasCustomPrompt="1" idx="7" type="title"/>
          </p:nvPr>
        </p:nvSpPr>
        <p:spPr>
          <a:xfrm>
            <a:off x="4929372" y="1487400"/>
            <a:ext cx="888300" cy="900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48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1" name="Google Shape;301;p27"/>
          <p:cNvSpPr txBox="1"/>
          <p:nvPr>
            <p:ph idx="8" type="ctrTitle"/>
          </p:nvPr>
        </p:nvSpPr>
        <p:spPr>
          <a:xfrm>
            <a:off x="5845404" y="3339978"/>
            <a:ext cx="1645800" cy="36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302" name="Google Shape;302;p27"/>
          <p:cNvSpPr txBox="1"/>
          <p:nvPr>
            <p:ph hasCustomPrompt="1" idx="9" type="title"/>
          </p:nvPr>
        </p:nvSpPr>
        <p:spPr>
          <a:xfrm>
            <a:off x="4929522" y="3236500"/>
            <a:ext cx="888300" cy="900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48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03" name="Google Shape;303;p27"/>
          <p:cNvSpPr txBox="1"/>
          <p:nvPr>
            <p:ph idx="13" type="subTitle"/>
          </p:nvPr>
        </p:nvSpPr>
        <p:spPr>
          <a:xfrm flipH="1">
            <a:off x="5845404" y="3630227"/>
            <a:ext cx="2560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304" name="Google Shape;304;p27"/>
          <p:cNvSpPr txBox="1"/>
          <p:nvPr>
            <p:ph idx="14" type="subTitle"/>
          </p:nvPr>
        </p:nvSpPr>
        <p:spPr>
          <a:xfrm flipH="1">
            <a:off x="5845404" y="1877658"/>
            <a:ext cx="25602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grpSp>
        <p:nvGrpSpPr>
          <p:cNvPr id="305" name="Google Shape;305;p27"/>
          <p:cNvGrpSpPr/>
          <p:nvPr/>
        </p:nvGrpSpPr>
        <p:grpSpPr>
          <a:xfrm flipH="1" rot="-5400000">
            <a:off x="6598594" y="-1758041"/>
            <a:ext cx="4313925" cy="3465375"/>
            <a:chOff x="1645525" y="677625"/>
            <a:chExt cx="4313925" cy="3465375"/>
          </a:xfrm>
        </p:grpSpPr>
        <p:sp>
          <p:nvSpPr>
            <p:cNvPr id="306" name="Google Shape;306;p2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27"/>
          <p:cNvGrpSpPr/>
          <p:nvPr/>
        </p:nvGrpSpPr>
        <p:grpSpPr>
          <a:xfrm flipH="1">
            <a:off x="-3378906" y="3148409"/>
            <a:ext cx="4313925" cy="3465375"/>
            <a:chOff x="1645525" y="677625"/>
            <a:chExt cx="4313925" cy="3465375"/>
          </a:xfrm>
        </p:grpSpPr>
        <p:sp>
          <p:nvSpPr>
            <p:cNvPr id="315" name="Google Shape;315;p2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27"/>
          <p:cNvSpPr txBox="1"/>
          <p:nvPr>
            <p:ph idx="15" type="ctrTitle"/>
          </p:nvPr>
        </p:nvSpPr>
        <p:spPr>
          <a:xfrm>
            <a:off x="713228" y="543425"/>
            <a:ext cx="2877600" cy="512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9">
    <p:bg>
      <p:bgPr>
        <a:solidFill>
          <a:schemeClr val="dk2"/>
        </a:solidFill>
      </p:bgPr>
    </p:bg>
    <p:spTree>
      <p:nvGrpSpPr>
        <p:cNvPr id="324" name="Shape 324"/>
        <p:cNvGrpSpPr/>
        <p:nvPr/>
      </p:nvGrpSpPr>
      <p:grpSpPr>
        <a:xfrm>
          <a:off x="0" y="0"/>
          <a:ext cx="0" cy="0"/>
          <a:chOff x="0" y="0"/>
          <a:chExt cx="0" cy="0"/>
        </a:xfrm>
      </p:grpSpPr>
      <p:sp>
        <p:nvSpPr>
          <p:cNvPr id="325" name="Google Shape;325;p28"/>
          <p:cNvSpPr txBox="1"/>
          <p:nvPr>
            <p:ph type="ctrTitle"/>
          </p:nvPr>
        </p:nvSpPr>
        <p:spPr>
          <a:xfrm>
            <a:off x="2027737" y="1914150"/>
            <a:ext cx="245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326" name="Google Shape;326;p28"/>
          <p:cNvSpPr txBox="1"/>
          <p:nvPr>
            <p:ph hasCustomPrompt="1" idx="2" type="title"/>
          </p:nvPr>
        </p:nvSpPr>
        <p:spPr>
          <a:xfrm>
            <a:off x="2829337" y="1129550"/>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27" name="Google Shape;327;p28"/>
          <p:cNvSpPr txBox="1"/>
          <p:nvPr>
            <p:ph idx="3" type="ctrTitle"/>
          </p:nvPr>
        </p:nvSpPr>
        <p:spPr>
          <a:xfrm>
            <a:off x="718949" y="3639025"/>
            <a:ext cx="2455200" cy="402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328" name="Google Shape;328;p28"/>
          <p:cNvSpPr txBox="1"/>
          <p:nvPr>
            <p:ph hasCustomPrompt="1" idx="4" type="title"/>
          </p:nvPr>
        </p:nvSpPr>
        <p:spPr>
          <a:xfrm>
            <a:off x="1520549" y="2849749"/>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29" name="Google Shape;329;p28"/>
          <p:cNvSpPr txBox="1"/>
          <p:nvPr>
            <p:ph idx="1" type="subTitle"/>
          </p:nvPr>
        </p:nvSpPr>
        <p:spPr>
          <a:xfrm flipH="1">
            <a:off x="718949" y="3958175"/>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330" name="Google Shape;330;p28"/>
          <p:cNvSpPr txBox="1"/>
          <p:nvPr>
            <p:ph idx="5" type="subTitle"/>
          </p:nvPr>
        </p:nvSpPr>
        <p:spPr>
          <a:xfrm flipH="1">
            <a:off x="2027737" y="2205607"/>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331" name="Google Shape;331;p28"/>
          <p:cNvSpPr txBox="1"/>
          <p:nvPr>
            <p:ph idx="6" type="ctrTitle"/>
          </p:nvPr>
        </p:nvSpPr>
        <p:spPr>
          <a:xfrm>
            <a:off x="4645312" y="1914150"/>
            <a:ext cx="245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332" name="Google Shape;332;p28"/>
          <p:cNvSpPr txBox="1"/>
          <p:nvPr>
            <p:ph hasCustomPrompt="1" idx="7" type="title"/>
          </p:nvPr>
        </p:nvSpPr>
        <p:spPr>
          <a:xfrm>
            <a:off x="5446912" y="1129550"/>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33" name="Google Shape;333;p28"/>
          <p:cNvSpPr txBox="1"/>
          <p:nvPr>
            <p:ph idx="8" type="ctrTitle"/>
          </p:nvPr>
        </p:nvSpPr>
        <p:spPr>
          <a:xfrm>
            <a:off x="3336525" y="3639025"/>
            <a:ext cx="245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334" name="Google Shape;334;p28"/>
          <p:cNvSpPr txBox="1"/>
          <p:nvPr>
            <p:ph hasCustomPrompt="1" idx="9" type="title"/>
          </p:nvPr>
        </p:nvSpPr>
        <p:spPr>
          <a:xfrm>
            <a:off x="4138125" y="2849749"/>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35" name="Google Shape;335;p28"/>
          <p:cNvSpPr txBox="1"/>
          <p:nvPr>
            <p:ph idx="13" type="subTitle"/>
          </p:nvPr>
        </p:nvSpPr>
        <p:spPr>
          <a:xfrm flipH="1">
            <a:off x="3336525" y="3958175"/>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336" name="Google Shape;336;p28"/>
          <p:cNvSpPr txBox="1"/>
          <p:nvPr>
            <p:ph idx="14" type="subTitle"/>
          </p:nvPr>
        </p:nvSpPr>
        <p:spPr>
          <a:xfrm flipH="1">
            <a:off x="4645312" y="2205607"/>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337" name="Google Shape;337;p28"/>
          <p:cNvSpPr txBox="1"/>
          <p:nvPr>
            <p:ph idx="15" type="ctrTitle"/>
          </p:nvPr>
        </p:nvSpPr>
        <p:spPr>
          <a:xfrm>
            <a:off x="713228" y="545125"/>
            <a:ext cx="2877600" cy="512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38" name="Google Shape;338;p28"/>
          <p:cNvSpPr txBox="1"/>
          <p:nvPr>
            <p:ph idx="16" type="ctrTitle"/>
          </p:nvPr>
        </p:nvSpPr>
        <p:spPr>
          <a:xfrm>
            <a:off x="5954100" y="3639025"/>
            <a:ext cx="245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400"/>
              <a:buNone/>
              <a:defRPr sz="1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339" name="Google Shape;339;p28"/>
          <p:cNvSpPr txBox="1"/>
          <p:nvPr>
            <p:ph hasCustomPrompt="1" idx="17" type="title"/>
          </p:nvPr>
        </p:nvSpPr>
        <p:spPr>
          <a:xfrm>
            <a:off x="6755700" y="2849749"/>
            <a:ext cx="8520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4800">
                <a:solidFill>
                  <a:schemeClr val="lt1"/>
                </a:solidFill>
              </a:defRPr>
            </a:lvl1pPr>
            <a:lvl2pPr lvl="1"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0" name="Google Shape;340;p28"/>
          <p:cNvSpPr txBox="1"/>
          <p:nvPr>
            <p:ph idx="18" type="subTitle"/>
          </p:nvPr>
        </p:nvSpPr>
        <p:spPr>
          <a:xfrm flipH="1">
            <a:off x="5954100" y="3958175"/>
            <a:ext cx="24552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grpSp>
        <p:nvGrpSpPr>
          <p:cNvPr id="341" name="Google Shape;341;p28"/>
          <p:cNvGrpSpPr/>
          <p:nvPr/>
        </p:nvGrpSpPr>
        <p:grpSpPr>
          <a:xfrm flipH="1" rot="-5400000">
            <a:off x="6598594" y="-1758041"/>
            <a:ext cx="4313925" cy="3465375"/>
            <a:chOff x="1645525" y="677625"/>
            <a:chExt cx="4313925" cy="3465375"/>
          </a:xfrm>
        </p:grpSpPr>
        <p:sp>
          <p:nvSpPr>
            <p:cNvPr id="342" name="Google Shape;342;p2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28"/>
          <p:cNvGrpSpPr/>
          <p:nvPr/>
        </p:nvGrpSpPr>
        <p:grpSpPr>
          <a:xfrm flipH="1" rot="5400000">
            <a:off x="-3138931" y="1481509"/>
            <a:ext cx="4313925" cy="3465375"/>
            <a:chOff x="1645525" y="677625"/>
            <a:chExt cx="4313925" cy="3465375"/>
          </a:xfrm>
        </p:grpSpPr>
        <p:sp>
          <p:nvSpPr>
            <p:cNvPr id="351" name="Google Shape;351;p2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TITLE_AND_DESCRIPTION_1_1">
    <p:bg>
      <p:bgPr>
        <a:solidFill>
          <a:schemeClr val="lt2"/>
        </a:solidFill>
      </p:bgPr>
    </p:bg>
    <p:spTree>
      <p:nvGrpSpPr>
        <p:cNvPr id="359" name="Shape 359"/>
        <p:cNvGrpSpPr/>
        <p:nvPr/>
      </p:nvGrpSpPr>
      <p:grpSpPr>
        <a:xfrm>
          <a:off x="0" y="0"/>
          <a:ext cx="0" cy="0"/>
          <a:chOff x="0" y="0"/>
          <a:chExt cx="0" cy="0"/>
        </a:xfrm>
      </p:grpSpPr>
      <p:grpSp>
        <p:nvGrpSpPr>
          <p:cNvPr id="360" name="Google Shape;360;p29"/>
          <p:cNvGrpSpPr/>
          <p:nvPr/>
        </p:nvGrpSpPr>
        <p:grpSpPr>
          <a:xfrm flipH="1" rot="-5400000">
            <a:off x="6726244" y="-1813891"/>
            <a:ext cx="4313925" cy="3465375"/>
            <a:chOff x="1645525" y="677625"/>
            <a:chExt cx="4313925" cy="3465375"/>
          </a:xfrm>
        </p:grpSpPr>
        <p:sp>
          <p:nvSpPr>
            <p:cNvPr id="361" name="Google Shape;361;p2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 name="Google Shape;369;p29"/>
          <p:cNvGrpSpPr/>
          <p:nvPr/>
        </p:nvGrpSpPr>
        <p:grpSpPr>
          <a:xfrm flipH="1">
            <a:off x="-3378906" y="3148409"/>
            <a:ext cx="4313925" cy="3465375"/>
            <a:chOff x="1645525" y="677625"/>
            <a:chExt cx="4313925" cy="3465375"/>
          </a:xfrm>
        </p:grpSpPr>
        <p:sp>
          <p:nvSpPr>
            <p:cNvPr id="370" name="Google Shape;370;p2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 name="Google Shape;378;p29"/>
          <p:cNvSpPr txBox="1"/>
          <p:nvPr>
            <p:ph type="title"/>
          </p:nvPr>
        </p:nvSpPr>
        <p:spPr>
          <a:xfrm>
            <a:off x="713225" y="1554480"/>
            <a:ext cx="3430200" cy="1694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379" name="Google Shape;379;p29"/>
          <p:cNvSpPr txBox="1"/>
          <p:nvPr>
            <p:ph idx="1" type="subTitle"/>
          </p:nvPr>
        </p:nvSpPr>
        <p:spPr>
          <a:xfrm>
            <a:off x="716725" y="4203575"/>
            <a:ext cx="41226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80" name="Google Shape;380;p29"/>
          <p:cNvSpPr txBox="1"/>
          <p:nvPr>
            <p:ph hasCustomPrompt="1" idx="2" type="title"/>
          </p:nvPr>
        </p:nvSpPr>
        <p:spPr>
          <a:xfrm>
            <a:off x="713229" y="315950"/>
            <a:ext cx="991800" cy="9795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dk2"/>
              </a:buClr>
              <a:buSzPts val="3600"/>
              <a:buNone/>
              <a:defRPr sz="6000">
                <a:solidFill>
                  <a:schemeClr val="dk2"/>
                </a:solidFill>
              </a:defRPr>
            </a:lvl1pPr>
            <a:lvl2pPr lvl="1"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bg>
      <p:bgPr>
        <a:solidFill>
          <a:schemeClr val="lt2"/>
        </a:solidFill>
      </p:bgPr>
    </p:bg>
    <p:spTree>
      <p:nvGrpSpPr>
        <p:cNvPr id="381" name="Shape 381"/>
        <p:cNvGrpSpPr/>
        <p:nvPr/>
      </p:nvGrpSpPr>
      <p:grpSpPr>
        <a:xfrm>
          <a:off x="0" y="0"/>
          <a:ext cx="0" cy="0"/>
          <a:chOff x="0" y="0"/>
          <a:chExt cx="0" cy="0"/>
        </a:xfrm>
      </p:grpSpPr>
      <p:sp>
        <p:nvSpPr>
          <p:cNvPr id="382" name="Google Shape;382;p30"/>
          <p:cNvSpPr txBox="1"/>
          <p:nvPr>
            <p:ph idx="1" type="subTitle"/>
          </p:nvPr>
        </p:nvSpPr>
        <p:spPr>
          <a:xfrm>
            <a:off x="2836800" y="3154888"/>
            <a:ext cx="5572500" cy="383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200"/>
              <a:buNone/>
              <a:defRPr sz="1600">
                <a:solidFill>
                  <a:schemeClr val="dk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383" name="Google Shape;383;p30"/>
          <p:cNvSpPr txBox="1"/>
          <p:nvPr>
            <p:ph hasCustomPrompt="1" type="title"/>
          </p:nvPr>
        </p:nvSpPr>
        <p:spPr>
          <a:xfrm>
            <a:off x="2836800" y="1355550"/>
            <a:ext cx="5572500" cy="165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2000"/>
              <a:buChar char="+"/>
              <a:defRPr sz="13000">
                <a:solidFill>
                  <a:schemeClr val="lt1"/>
                </a:solidFill>
              </a:defRPr>
            </a:lvl1pPr>
            <a:lvl2pPr lvl="1" rtl="0" algn="ctr">
              <a:spcBef>
                <a:spcPts val="0"/>
              </a:spcBef>
              <a:spcAft>
                <a:spcPts val="0"/>
              </a:spcAft>
              <a:buClr>
                <a:schemeClr val="lt1"/>
              </a:buClr>
              <a:buSzPts val="12000"/>
              <a:buChar char="+"/>
              <a:defRPr sz="12000">
                <a:solidFill>
                  <a:schemeClr val="lt1"/>
                </a:solidFill>
              </a:defRPr>
            </a:lvl2pPr>
            <a:lvl3pPr lvl="2" rtl="0" algn="ctr">
              <a:spcBef>
                <a:spcPts val="0"/>
              </a:spcBef>
              <a:spcAft>
                <a:spcPts val="0"/>
              </a:spcAft>
              <a:buClr>
                <a:schemeClr val="lt1"/>
              </a:buClr>
              <a:buSzPts val="12000"/>
              <a:buChar char="+"/>
              <a:defRPr sz="12000">
                <a:solidFill>
                  <a:schemeClr val="lt1"/>
                </a:solidFill>
              </a:defRPr>
            </a:lvl3pPr>
            <a:lvl4pPr lvl="3" rtl="0" algn="ctr">
              <a:spcBef>
                <a:spcPts val="0"/>
              </a:spcBef>
              <a:spcAft>
                <a:spcPts val="0"/>
              </a:spcAft>
              <a:buClr>
                <a:schemeClr val="lt1"/>
              </a:buClr>
              <a:buSzPts val="12000"/>
              <a:buChar char="+"/>
              <a:defRPr sz="12000">
                <a:solidFill>
                  <a:schemeClr val="lt1"/>
                </a:solidFill>
              </a:defRPr>
            </a:lvl4pPr>
            <a:lvl5pPr lvl="4" rtl="0" algn="ctr">
              <a:spcBef>
                <a:spcPts val="0"/>
              </a:spcBef>
              <a:spcAft>
                <a:spcPts val="0"/>
              </a:spcAft>
              <a:buClr>
                <a:schemeClr val="lt1"/>
              </a:buClr>
              <a:buSzPts val="12000"/>
              <a:buChar char="+"/>
              <a:defRPr sz="12000">
                <a:solidFill>
                  <a:schemeClr val="lt1"/>
                </a:solidFill>
              </a:defRPr>
            </a:lvl5pPr>
            <a:lvl6pPr lvl="5" rtl="0" algn="ctr">
              <a:spcBef>
                <a:spcPts val="0"/>
              </a:spcBef>
              <a:spcAft>
                <a:spcPts val="0"/>
              </a:spcAft>
              <a:buClr>
                <a:schemeClr val="lt1"/>
              </a:buClr>
              <a:buSzPts val="12000"/>
              <a:buChar char="+"/>
              <a:defRPr sz="12000">
                <a:solidFill>
                  <a:schemeClr val="lt1"/>
                </a:solidFill>
              </a:defRPr>
            </a:lvl6pPr>
            <a:lvl7pPr lvl="6" rtl="0" algn="ctr">
              <a:spcBef>
                <a:spcPts val="0"/>
              </a:spcBef>
              <a:spcAft>
                <a:spcPts val="0"/>
              </a:spcAft>
              <a:buClr>
                <a:schemeClr val="lt1"/>
              </a:buClr>
              <a:buSzPts val="12000"/>
              <a:buChar char="+"/>
              <a:defRPr sz="12000">
                <a:solidFill>
                  <a:schemeClr val="lt1"/>
                </a:solidFill>
              </a:defRPr>
            </a:lvl7pPr>
            <a:lvl8pPr lvl="7" rtl="0" algn="ctr">
              <a:spcBef>
                <a:spcPts val="0"/>
              </a:spcBef>
              <a:spcAft>
                <a:spcPts val="0"/>
              </a:spcAft>
              <a:buClr>
                <a:schemeClr val="lt1"/>
              </a:buClr>
              <a:buSzPts val="12000"/>
              <a:buChar char="+"/>
              <a:defRPr sz="12000">
                <a:solidFill>
                  <a:schemeClr val="lt1"/>
                </a:solidFill>
              </a:defRPr>
            </a:lvl8pPr>
            <a:lvl9pPr lvl="8" rtl="0" algn="ctr">
              <a:spcBef>
                <a:spcPts val="0"/>
              </a:spcBef>
              <a:spcAft>
                <a:spcPts val="0"/>
              </a:spcAft>
              <a:buClr>
                <a:schemeClr val="lt1"/>
              </a:buClr>
              <a:buSzPts val="12000"/>
              <a:buChar char="+"/>
              <a:defRPr sz="12000">
                <a:solidFill>
                  <a:schemeClr val="lt1"/>
                </a:solidFill>
              </a:defRPr>
            </a:lvl9pPr>
          </a:lstStyle>
          <a:p>
            <a:r>
              <a:t>xx%</a:t>
            </a:r>
          </a:p>
        </p:txBody>
      </p:sp>
      <p:grpSp>
        <p:nvGrpSpPr>
          <p:cNvPr id="384" name="Google Shape;384;p30"/>
          <p:cNvGrpSpPr/>
          <p:nvPr/>
        </p:nvGrpSpPr>
        <p:grpSpPr>
          <a:xfrm rot="3346751">
            <a:off x="-1727694" y="287383"/>
            <a:ext cx="4314049" cy="3465474"/>
            <a:chOff x="1645525" y="677625"/>
            <a:chExt cx="4313925" cy="3465375"/>
          </a:xfrm>
        </p:grpSpPr>
        <p:sp>
          <p:nvSpPr>
            <p:cNvPr id="385" name="Google Shape;385;p3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30"/>
          <p:cNvGrpSpPr/>
          <p:nvPr/>
        </p:nvGrpSpPr>
        <p:grpSpPr>
          <a:xfrm>
            <a:off x="6402919" y="3148409"/>
            <a:ext cx="4313925" cy="3465375"/>
            <a:chOff x="1645525" y="677625"/>
            <a:chExt cx="4313925" cy="3465375"/>
          </a:xfrm>
        </p:grpSpPr>
        <p:sp>
          <p:nvSpPr>
            <p:cNvPr id="394" name="Google Shape;394;p3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TITLE_AND_DESCRIPTION_1">
    <p:bg>
      <p:bgPr>
        <a:solidFill>
          <a:schemeClr val="lt2"/>
        </a:solidFill>
      </p:bgPr>
    </p:bg>
    <p:spTree>
      <p:nvGrpSpPr>
        <p:cNvPr id="402" name="Shape 402"/>
        <p:cNvGrpSpPr/>
        <p:nvPr/>
      </p:nvGrpSpPr>
      <p:grpSpPr>
        <a:xfrm>
          <a:off x="0" y="0"/>
          <a:ext cx="0" cy="0"/>
          <a:chOff x="0" y="0"/>
          <a:chExt cx="0" cy="0"/>
        </a:xfrm>
      </p:grpSpPr>
      <p:sp>
        <p:nvSpPr>
          <p:cNvPr id="403" name="Google Shape;403;p31"/>
          <p:cNvSpPr txBox="1"/>
          <p:nvPr>
            <p:ph type="title"/>
          </p:nvPr>
        </p:nvSpPr>
        <p:spPr>
          <a:xfrm>
            <a:off x="4451675" y="2254300"/>
            <a:ext cx="3957600" cy="942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04" name="Google Shape;404;p31"/>
          <p:cNvSpPr txBox="1"/>
          <p:nvPr>
            <p:ph idx="1" type="subTitle"/>
          </p:nvPr>
        </p:nvSpPr>
        <p:spPr>
          <a:xfrm>
            <a:off x="4078200" y="3125828"/>
            <a:ext cx="4331100" cy="39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05" name="Google Shape;405;p31"/>
          <p:cNvSpPr/>
          <p:nvPr/>
        </p:nvSpPr>
        <p:spPr>
          <a:xfrm flipH="1">
            <a:off x="13197" y="1159470"/>
            <a:ext cx="4331054" cy="4317678"/>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31"/>
          <p:cNvGrpSpPr/>
          <p:nvPr/>
        </p:nvGrpSpPr>
        <p:grpSpPr>
          <a:xfrm rot="-1023257">
            <a:off x="-3184051" y="4033494"/>
            <a:ext cx="4314253" cy="3465639"/>
            <a:chOff x="1645525" y="677625"/>
            <a:chExt cx="4313925" cy="3465375"/>
          </a:xfrm>
        </p:grpSpPr>
        <p:sp>
          <p:nvSpPr>
            <p:cNvPr id="407" name="Google Shape;407;p3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31"/>
          <p:cNvGrpSpPr/>
          <p:nvPr/>
        </p:nvGrpSpPr>
        <p:grpSpPr>
          <a:xfrm rot="8534648">
            <a:off x="3389306" y="-2721286"/>
            <a:ext cx="4313233" cy="3464819"/>
            <a:chOff x="1645525" y="677625"/>
            <a:chExt cx="4313925" cy="3465375"/>
          </a:xfrm>
        </p:grpSpPr>
        <p:sp>
          <p:nvSpPr>
            <p:cNvPr id="416" name="Google Shape;416;p3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31"/>
          <p:cNvSpPr txBox="1"/>
          <p:nvPr>
            <p:ph hasCustomPrompt="1" idx="2" type="title"/>
          </p:nvPr>
        </p:nvSpPr>
        <p:spPr>
          <a:xfrm>
            <a:off x="7417500" y="1378700"/>
            <a:ext cx="991800" cy="9795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dk2"/>
              </a:buClr>
              <a:buSzPts val="3600"/>
              <a:buNone/>
              <a:defRPr sz="6000">
                <a:solidFill>
                  <a:schemeClr val="dk2"/>
                </a:solidFill>
              </a:defRPr>
            </a:lvl1pPr>
            <a:lvl2pPr lvl="1"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TITLE_AND_DESCRIPTION_1_2">
    <p:bg>
      <p:bgPr>
        <a:solidFill>
          <a:schemeClr val="lt2"/>
        </a:solidFill>
      </p:bgPr>
    </p:bg>
    <p:spTree>
      <p:nvGrpSpPr>
        <p:cNvPr id="425" name="Shape 425"/>
        <p:cNvGrpSpPr/>
        <p:nvPr/>
      </p:nvGrpSpPr>
      <p:grpSpPr>
        <a:xfrm>
          <a:off x="0" y="0"/>
          <a:ext cx="0" cy="0"/>
          <a:chOff x="0" y="0"/>
          <a:chExt cx="0" cy="0"/>
        </a:xfrm>
      </p:grpSpPr>
      <p:sp>
        <p:nvSpPr>
          <p:cNvPr id="426" name="Google Shape;426;p32"/>
          <p:cNvSpPr txBox="1"/>
          <p:nvPr>
            <p:ph type="title"/>
          </p:nvPr>
        </p:nvSpPr>
        <p:spPr>
          <a:xfrm>
            <a:off x="3635175" y="2408499"/>
            <a:ext cx="3957600" cy="871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27" name="Google Shape;427;p32"/>
          <p:cNvSpPr txBox="1"/>
          <p:nvPr>
            <p:ph idx="1" type="subTitle"/>
          </p:nvPr>
        </p:nvSpPr>
        <p:spPr>
          <a:xfrm>
            <a:off x="3635175" y="3279701"/>
            <a:ext cx="43311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grpSp>
        <p:nvGrpSpPr>
          <p:cNvPr id="428" name="Google Shape;428;p32"/>
          <p:cNvGrpSpPr/>
          <p:nvPr/>
        </p:nvGrpSpPr>
        <p:grpSpPr>
          <a:xfrm rot="1345426">
            <a:off x="-2317392" y="3179203"/>
            <a:ext cx="4314448" cy="3465795"/>
            <a:chOff x="1645525" y="677625"/>
            <a:chExt cx="4313925" cy="3465375"/>
          </a:xfrm>
        </p:grpSpPr>
        <p:sp>
          <p:nvSpPr>
            <p:cNvPr id="429" name="Google Shape;429;p3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32"/>
          <p:cNvGrpSpPr/>
          <p:nvPr/>
        </p:nvGrpSpPr>
        <p:grpSpPr>
          <a:xfrm rot="-6817152">
            <a:off x="7226013" y="794923"/>
            <a:ext cx="4313320" cy="3464889"/>
            <a:chOff x="1645525" y="677625"/>
            <a:chExt cx="4313925" cy="3465375"/>
          </a:xfrm>
        </p:grpSpPr>
        <p:sp>
          <p:nvSpPr>
            <p:cNvPr id="438" name="Google Shape;438;p3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9" name="Google Shape;439;p3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0" name="Google Shape;440;p3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1" name="Google Shape;441;p3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2" name="Google Shape;442;p3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3" name="Google Shape;443;p3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4" name="Google Shape;444;p3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5" name="Google Shape;445;p3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46" name="Google Shape;446;p32"/>
          <p:cNvSpPr txBox="1"/>
          <p:nvPr>
            <p:ph hasCustomPrompt="1" idx="2" type="title"/>
          </p:nvPr>
        </p:nvSpPr>
        <p:spPr>
          <a:xfrm>
            <a:off x="3635175" y="1468999"/>
            <a:ext cx="991800" cy="9795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600"/>
              <a:buNone/>
              <a:defRPr sz="6000">
                <a:solidFill>
                  <a:schemeClr val="dk2"/>
                </a:solidFill>
              </a:defRPr>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47" name="Google Shape;447;p32"/>
          <p:cNvGrpSpPr/>
          <p:nvPr/>
        </p:nvGrpSpPr>
        <p:grpSpPr>
          <a:xfrm rot="-8677529">
            <a:off x="-1126310" y="-1741839"/>
            <a:ext cx="4314532" cy="3465862"/>
            <a:chOff x="1645525" y="677625"/>
            <a:chExt cx="4313925" cy="3465375"/>
          </a:xfrm>
        </p:grpSpPr>
        <p:sp>
          <p:nvSpPr>
            <p:cNvPr id="448" name="Google Shape;448;p3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TITLE_AND_DESCRIPTION_1_2_1">
    <p:bg>
      <p:bgPr>
        <a:solidFill>
          <a:schemeClr val="lt2"/>
        </a:solidFill>
      </p:bgPr>
    </p:bg>
    <p:spTree>
      <p:nvGrpSpPr>
        <p:cNvPr id="456" name="Shape 456"/>
        <p:cNvGrpSpPr/>
        <p:nvPr/>
      </p:nvGrpSpPr>
      <p:grpSpPr>
        <a:xfrm>
          <a:off x="0" y="0"/>
          <a:ext cx="0" cy="0"/>
          <a:chOff x="0" y="0"/>
          <a:chExt cx="0" cy="0"/>
        </a:xfrm>
      </p:grpSpPr>
      <p:sp>
        <p:nvSpPr>
          <p:cNvPr id="457" name="Google Shape;457;p33"/>
          <p:cNvSpPr txBox="1"/>
          <p:nvPr>
            <p:ph type="title"/>
          </p:nvPr>
        </p:nvSpPr>
        <p:spPr>
          <a:xfrm>
            <a:off x="4234200" y="2374050"/>
            <a:ext cx="4175100" cy="979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200"/>
              <a:buNone/>
              <a:defRPr sz="4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58" name="Google Shape;458;p33"/>
          <p:cNvSpPr txBox="1"/>
          <p:nvPr>
            <p:ph idx="1" type="subTitle"/>
          </p:nvPr>
        </p:nvSpPr>
        <p:spPr>
          <a:xfrm>
            <a:off x="4234200" y="3242588"/>
            <a:ext cx="41751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grpSp>
        <p:nvGrpSpPr>
          <p:cNvPr id="459" name="Google Shape;459;p33"/>
          <p:cNvGrpSpPr/>
          <p:nvPr/>
        </p:nvGrpSpPr>
        <p:grpSpPr>
          <a:xfrm rot="-1656163">
            <a:off x="1592871" y="4071471"/>
            <a:ext cx="4314501" cy="3465838"/>
            <a:chOff x="1645525" y="677625"/>
            <a:chExt cx="4313925" cy="3465375"/>
          </a:xfrm>
        </p:grpSpPr>
        <p:sp>
          <p:nvSpPr>
            <p:cNvPr id="460" name="Google Shape;460;p3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33"/>
          <p:cNvSpPr txBox="1"/>
          <p:nvPr>
            <p:ph hasCustomPrompt="1" idx="2" type="title"/>
          </p:nvPr>
        </p:nvSpPr>
        <p:spPr>
          <a:xfrm>
            <a:off x="4234200" y="1511338"/>
            <a:ext cx="991800" cy="9795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dk2"/>
              </a:buClr>
              <a:buSzPts val="3600"/>
              <a:buNone/>
              <a:defRPr sz="6000">
                <a:solidFill>
                  <a:schemeClr val="dk2"/>
                </a:solidFill>
              </a:defRPr>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69" name="Google Shape;469;p33"/>
          <p:cNvGrpSpPr/>
          <p:nvPr/>
        </p:nvGrpSpPr>
        <p:grpSpPr>
          <a:xfrm rot="-9718034">
            <a:off x="5656481" y="-1476980"/>
            <a:ext cx="4314471" cy="3465814"/>
            <a:chOff x="1645525" y="677625"/>
            <a:chExt cx="4313925" cy="3465375"/>
          </a:xfrm>
        </p:grpSpPr>
        <p:sp>
          <p:nvSpPr>
            <p:cNvPr id="470" name="Google Shape;470;p3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2">
    <p:bg>
      <p:bgPr>
        <a:solidFill>
          <a:schemeClr val="lt1"/>
        </a:solidFill>
      </p:bgPr>
    </p:bg>
    <p:spTree>
      <p:nvGrpSpPr>
        <p:cNvPr id="478" name="Shape 478"/>
        <p:cNvGrpSpPr/>
        <p:nvPr/>
      </p:nvGrpSpPr>
      <p:grpSpPr>
        <a:xfrm>
          <a:off x="0" y="0"/>
          <a:ext cx="0" cy="0"/>
          <a:chOff x="0" y="0"/>
          <a:chExt cx="0" cy="0"/>
        </a:xfrm>
      </p:grpSpPr>
      <p:sp>
        <p:nvSpPr>
          <p:cNvPr id="479" name="Google Shape;479;p34"/>
          <p:cNvSpPr txBox="1"/>
          <p:nvPr>
            <p:ph type="ctrTitle"/>
          </p:nvPr>
        </p:nvSpPr>
        <p:spPr>
          <a:xfrm>
            <a:off x="3813900" y="3697778"/>
            <a:ext cx="4595400" cy="900600"/>
          </a:xfrm>
          <a:prstGeom prst="rect">
            <a:avLst/>
          </a:prstGeom>
          <a:noFill/>
        </p:spPr>
        <p:txBody>
          <a:bodyPr anchorCtr="0" anchor="ctr" bIns="91425" lIns="91425" spcFirstLastPara="1" rIns="91425" wrap="square" tIns="91425">
            <a:noAutofit/>
          </a:bodyPr>
          <a:lstStyle>
            <a:lvl1pPr lvl="0" rtl="0" algn="r">
              <a:lnSpc>
                <a:spcPct val="80000"/>
              </a:lnSpc>
              <a:spcBef>
                <a:spcPts val="0"/>
              </a:spcBef>
              <a:spcAft>
                <a:spcPts val="0"/>
              </a:spcAft>
              <a:buClr>
                <a:schemeClr val="accent5"/>
              </a:buClr>
              <a:buSzPts val="1400"/>
              <a:buNone/>
              <a:defRPr sz="4000">
                <a:solidFill>
                  <a:schemeClr val="lt2"/>
                </a:solidFill>
              </a:defRPr>
            </a:lvl1pPr>
            <a:lvl2pPr lvl="1" rtl="0" algn="ctr">
              <a:spcBef>
                <a:spcPts val="0"/>
              </a:spcBef>
              <a:spcAft>
                <a:spcPts val="0"/>
              </a:spcAft>
              <a:buClr>
                <a:schemeClr val="accent5"/>
              </a:buClr>
              <a:buSzPts val="1400"/>
              <a:buNone/>
              <a:defRPr sz="1400">
                <a:solidFill>
                  <a:schemeClr val="accent5"/>
                </a:solidFill>
              </a:defRPr>
            </a:lvl2pPr>
            <a:lvl3pPr lvl="2" rtl="0" algn="ctr">
              <a:spcBef>
                <a:spcPts val="0"/>
              </a:spcBef>
              <a:spcAft>
                <a:spcPts val="0"/>
              </a:spcAft>
              <a:buClr>
                <a:schemeClr val="accent5"/>
              </a:buClr>
              <a:buSzPts val="1400"/>
              <a:buNone/>
              <a:defRPr sz="1400">
                <a:solidFill>
                  <a:schemeClr val="accent5"/>
                </a:solidFill>
              </a:defRPr>
            </a:lvl3pPr>
            <a:lvl4pPr lvl="3" rtl="0" algn="ctr">
              <a:spcBef>
                <a:spcPts val="0"/>
              </a:spcBef>
              <a:spcAft>
                <a:spcPts val="0"/>
              </a:spcAft>
              <a:buClr>
                <a:schemeClr val="accent5"/>
              </a:buClr>
              <a:buSzPts val="1400"/>
              <a:buNone/>
              <a:defRPr sz="1400">
                <a:solidFill>
                  <a:schemeClr val="accent5"/>
                </a:solidFill>
              </a:defRPr>
            </a:lvl4pPr>
            <a:lvl5pPr lvl="4" rtl="0" algn="ctr">
              <a:spcBef>
                <a:spcPts val="0"/>
              </a:spcBef>
              <a:spcAft>
                <a:spcPts val="0"/>
              </a:spcAft>
              <a:buClr>
                <a:schemeClr val="accent5"/>
              </a:buClr>
              <a:buSzPts val="1400"/>
              <a:buNone/>
              <a:defRPr sz="1400">
                <a:solidFill>
                  <a:schemeClr val="accent5"/>
                </a:solidFill>
              </a:defRPr>
            </a:lvl5pPr>
            <a:lvl6pPr lvl="5" rtl="0" algn="ctr">
              <a:spcBef>
                <a:spcPts val="0"/>
              </a:spcBef>
              <a:spcAft>
                <a:spcPts val="0"/>
              </a:spcAft>
              <a:buClr>
                <a:schemeClr val="accent5"/>
              </a:buClr>
              <a:buSzPts val="1400"/>
              <a:buNone/>
              <a:defRPr sz="1400">
                <a:solidFill>
                  <a:schemeClr val="accent5"/>
                </a:solidFill>
              </a:defRPr>
            </a:lvl6pPr>
            <a:lvl7pPr lvl="6" rtl="0" algn="ctr">
              <a:spcBef>
                <a:spcPts val="0"/>
              </a:spcBef>
              <a:spcAft>
                <a:spcPts val="0"/>
              </a:spcAft>
              <a:buClr>
                <a:schemeClr val="accent5"/>
              </a:buClr>
              <a:buSzPts val="1400"/>
              <a:buNone/>
              <a:defRPr sz="1400">
                <a:solidFill>
                  <a:schemeClr val="accent5"/>
                </a:solidFill>
              </a:defRPr>
            </a:lvl7pPr>
            <a:lvl8pPr lvl="7" rtl="0" algn="ctr">
              <a:spcBef>
                <a:spcPts val="0"/>
              </a:spcBef>
              <a:spcAft>
                <a:spcPts val="0"/>
              </a:spcAft>
              <a:buClr>
                <a:schemeClr val="accent5"/>
              </a:buClr>
              <a:buSzPts val="1400"/>
              <a:buNone/>
              <a:defRPr sz="1400">
                <a:solidFill>
                  <a:schemeClr val="accent5"/>
                </a:solidFill>
              </a:defRPr>
            </a:lvl8pPr>
            <a:lvl9pPr lvl="8" rtl="0" algn="ctr">
              <a:spcBef>
                <a:spcPts val="0"/>
              </a:spcBef>
              <a:spcAft>
                <a:spcPts val="0"/>
              </a:spcAft>
              <a:buClr>
                <a:schemeClr val="accent5"/>
              </a:buClr>
              <a:buSzPts val="1400"/>
              <a:buNone/>
              <a:defRPr sz="1400">
                <a:solidFill>
                  <a:schemeClr val="accent5"/>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APTION_ONLY_1">
    <p:bg>
      <p:bgPr>
        <a:solidFill>
          <a:schemeClr val="lt1"/>
        </a:solidFill>
      </p:bgPr>
    </p:bg>
    <p:spTree>
      <p:nvGrpSpPr>
        <p:cNvPr id="480" name="Shape 480"/>
        <p:cNvGrpSpPr/>
        <p:nvPr/>
      </p:nvGrpSpPr>
      <p:grpSpPr>
        <a:xfrm>
          <a:off x="0" y="0"/>
          <a:ext cx="0" cy="0"/>
          <a:chOff x="0" y="0"/>
          <a:chExt cx="0" cy="0"/>
        </a:xfrm>
      </p:grpSpPr>
      <p:sp>
        <p:nvSpPr>
          <p:cNvPr id="481" name="Google Shape;481;p35"/>
          <p:cNvSpPr txBox="1"/>
          <p:nvPr>
            <p:ph type="ctrTitle"/>
          </p:nvPr>
        </p:nvSpPr>
        <p:spPr>
          <a:xfrm>
            <a:off x="4289700" y="3212775"/>
            <a:ext cx="2700000" cy="3555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accent5"/>
              </a:buClr>
              <a:buSzPts val="1400"/>
              <a:buNone/>
              <a:defRPr sz="1800">
                <a:solidFill>
                  <a:schemeClr val="lt2"/>
                </a:solidFill>
              </a:defRPr>
            </a:lvl1pPr>
            <a:lvl2pPr lvl="1" rtl="0" algn="ctr">
              <a:spcBef>
                <a:spcPts val="0"/>
              </a:spcBef>
              <a:spcAft>
                <a:spcPts val="0"/>
              </a:spcAft>
              <a:buClr>
                <a:schemeClr val="accent5"/>
              </a:buClr>
              <a:buSzPts val="1400"/>
              <a:buNone/>
              <a:defRPr sz="1400">
                <a:solidFill>
                  <a:schemeClr val="accent5"/>
                </a:solidFill>
              </a:defRPr>
            </a:lvl2pPr>
            <a:lvl3pPr lvl="2" rtl="0" algn="ctr">
              <a:spcBef>
                <a:spcPts val="0"/>
              </a:spcBef>
              <a:spcAft>
                <a:spcPts val="0"/>
              </a:spcAft>
              <a:buClr>
                <a:schemeClr val="accent5"/>
              </a:buClr>
              <a:buSzPts val="1400"/>
              <a:buNone/>
              <a:defRPr sz="1400">
                <a:solidFill>
                  <a:schemeClr val="accent5"/>
                </a:solidFill>
              </a:defRPr>
            </a:lvl3pPr>
            <a:lvl4pPr lvl="3" rtl="0" algn="ctr">
              <a:spcBef>
                <a:spcPts val="0"/>
              </a:spcBef>
              <a:spcAft>
                <a:spcPts val="0"/>
              </a:spcAft>
              <a:buClr>
                <a:schemeClr val="accent5"/>
              </a:buClr>
              <a:buSzPts val="1400"/>
              <a:buNone/>
              <a:defRPr sz="1400">
                <a:solidFill>
                  <a:schemeClr val="accent5"/>
                </a:solidFill>
              </a:defRPr>
            </a:lvl4pPr>
            <a:lvl5pPr lvl="4" rtl="0" algn="ctr">
              <a:spcBef>
                <a:spcPts val="0"/>
              </a:spcBef>
              <a:spcAft>
                <a:spcPts val="0"/>
              </a:spcAft>
              <a:buClr>
                <a:schemeClr val="accent5"/>
              </a:buClr>
              <a:buSzPts val="1400"/>
              <a:buNone/>
              <a:defRPr sz="1400">
                <a:solidFill>
                  <a:schemeClr val="accent5"/>
                </a:solidFill>
              </a:defRPr>
            </a:lvl5pPr>
            <a:lvl6pPr lvl="5" rtl="0" algn="ctr">
              <a:spcBef>
                <a:spcPts val="0"/>
              </a:spcBef>
              <a:spcAft>
                <a:spcPts val="0"/>
              </a:spcAft>
              <a:buClr>
                <a:schemeClr val="accent5"/>
              </a:buClr>
              <a:buSzPts val="1400"/>
              <a:buNone/>
              <a:defRPr sz="1400">
                <a:solidFill>
                  <a:schemeClr val="accent5"/>
                </a:solidFill>
              </a:defRPr>
            </a:lvl6pPr>
            <a:lvl7pPr lvl="6" rtl="0" algn="ctr">
              <a:spcBef>
                <a:spcPts val="0"/>
              </a:spcBef>
              <a:spcAft>
                <a:spcPts val="0"/>
              </a:spcAft>
              <a:buClr>
                <a:schemeClr val="accent5"/>
              </a:buClr>
              <a:buSzPts val="1400"/>
              <a:buNone/>
              <a:defRPr sz="1400">
                <a:solidFill>
                  <a:schemeClr val="accent5"/>
                </a:solidFill>
              </a:defRPr>
            </a:lvl7pPr>
            <a:lvl8pPr lvl="7" rtl="0" algn="ctr">
              <a:spcBef>
                <a:spcPts val="0"/>
              </a:spcBef>
              <a:spcAft>
                <a:spcPts val="0"/>
              </a:spcAft>
              <a:buClr>
                <a:schemeClr val="accent5"/>
              </a:buClr>
              <a:buSzPts val="1400"/>
              <a:buNone/>
              <a:defRPr sz="1400">
                <a:solidFill>
                  <a:schemeClr val="accent5"/>
                </a:solidFill>
              </a:defRPr>
            </a:lvl8pPr>
            <a:lvl9pPr lvl="8" rtl="0" algn="ctr">
              <a:spcBef>
                <a:spcPts val="0"/>
              </a:spcBef>
              <a:spcAft>
                <a:spcPts val="0"/>
              </a:spcAft>
              <a:buClr>
                <a:schemeClr val="accent5"/>
              </a:buClr>
              <a:buSzPts val="1400"/>
              <a:buNone/>
              <a:defRPr sz="1400">
                <a:solidFill>
                  <a:schemeClr val="accent5"/>
                </a:solidFill>
              </a:defRPr>
            </a:lvl9pPr>
          </a:lstStyle>
          <a:p/>
        </p:txBody>
      </p:sp>
      <p:sp>
        <p:nvSpPr>
          <p:cNvPr id="482" name="Google Shape;482;p35"/>
          <p:cNvSpPr txBox="1"/>
          <p:nvPr>
            <p:ph idx="1" type="subTitle"/>
          </p:nvPr>
        </p:nvSpPr>
        <p:spPr>
          <a:xfrm>
            <a:off x="4289700" y="1575225"/>
            <a:ext cx="4119600" cy="1550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2200">
                <a:solidFill>
                  <a:schemeClr val="lt2"/>
                </a:solidFill>
              </a:defRPr>
            </a:lvl1pPr>
            <a:lvl2pPr lvl="1" rtl="0">
              <a:lnSpc>
                <a:spcPct val="100000"/>
              </a:lnSpc>
              <a:spcBef>
                <a:spcPts val="0"/>
              </a:spcBef>
              <a:spcAft>
                <a:spcPts val="0"/>
              </a:spcAft>
              <a:buNone/>
              <a:defRPr sz="2200">
                <a:solidFill>
                  <a:schemeClr val="lt2"/>
                </a:solidFill>
              </a:defRPr>
            </a:lvl2pPr>
            <a:lvl3pPr lvl="2" rtl="0">
              <a:lnSpc>
                <a:spcPct val="100000"/>
              </a:lnSpc>
              <a:spcBef>
                <a:spcPts val="0"/>
              </a:spcBef>
              <a:spcAft>
                <a:spcPts val="0"/>
              </a:spcAft>
              <a:buNone/>
              <a:defRPr sz="2200">
                <a:solidFill>
                  <a:schemeClr val="lt2"/>
                </a:solidFill>
              </a:defRPr>
            </a:lvl3pPr>
            <a:lvl4pPr lvl="3" rtl="0">
              <a:lnSpc>
                <a:spcPct val="100000"/>
              </a:lnSpc>
              <a:spcBef>
                <a:spcPts val="0"/>
              </a:spcBef>
              <a:spcAft>
                <a:spcPts val="0"/>
              </a:spcAft>
              <a:buNone/>
              <a:defRPr sz="2200">
                <a:solidFill>
                  <a:schemeClr val="lt2"/>
                </a:solidFill>
              </a:defRPr>
            </a:lvl4pPr>
            <a:lvl5pPr lvl="4" rtl="0">
              <a:lnSpc>
                <a:spcPct val="100000"/>
              </a:lnSpc>
              <a:spcBef>
                <a:spcPts val="0"/>
              </a:spcBef>
              <a:spcAft>
                <a:spcPts val="0"/>
              </a:spcAft>
              <a:buNone/>
              <a:defRPr sz="2200">
                <a:solidFill>
                  <a:schemeClr val="lt2"/>
                </a:solidFill>
              </a:defRPr>
            </a:lvl5pPr>
            <a:lvl6pPr lvl="5" rtl="0">
              <a:lnSpc>
                <a:spcPct val="100000"/>
              </a:lnSpc>
              <a:spcBef>
                <a:spcPts val="0"/>
              </a:spcBef>
              <a:spcAft>
                <a:spcPts val="0"/>
              </a:spcAft>
              <a:buNone/>
              <a:defRPr sz="2200">
                <a:solidFill>
                  <a:schemeClr val="lt2"/>
                </a:solidFill>
              </a:defRPr>
            </a:lvl6pPr>
            <a:lvl7pPr lvl="6" rtl="0">
              <a:lnSpc>
                <a:spcPct val="100000"/>
              </a:lnSpc>
              <a:spcBef>
                <a:spcPts val="0"/>
              </a:spcBef>
              <a:spcAft>
                <a:spcPts val="0"/>
              </a:spcAft>
              <a:buNone/>
              <a:defRPr sz="2200">
                <a:solidFill>
                  <a:schemeClr val="lt2"/>
                </a:solidFill>
              </a:defRPr>
            </a:lvl7pPr>
            <a:lvl8pPr lvl="7" rtl="0">
              <a:lnSpc>
                <a:spcPct val="100000"/>
              </a:lnSpc>
              <a:spcBef>
                <a:spcPts val="0"/>
              </a:spcBef>
              <a:spcAft>
                <a:spcPts val="0"/>
              </a:spcAft>
              <a:buNone/>
              <a:defRPr sz="2200">
                <a:solidFill>
                  <a:schemeClr val="lt2"/>
                </a:solidFill>
              </a:defRPr>
            </a:lvl8pPr>
            <a:lvl9pPr lvl="8" rtl="0">
              <a:lnSpc>
                <a:spcPct val="100000"/>
              </a:lnSpc>
              <a:spcBef>
                <a:spcPts val="0"/>
              </a:spcBef>
              <a:spcAft>
                <a:spcPts val="0"/>
              </a:spcAft>
              <a:buNone/>
              <a:defRPr sz="2200">
                <a:solidFill>
                  <a:schemeClr val="lt2"/>
                </a:solidFill>
              </a:defRPr>
            </a:lvl9pPr>
          </a:lstStyle>
          <a:p/>
        </p:txBody>
      </p:sp>
      <p:grpSp>
        <p:nvGrpSpPr>
          <p:cNvPr id="483" name="Google Shape;483;p35"/>
          <p:cNvGrpSpPr/>
          <p:nvPr/>
        </p:nvGrpSpPr>
        <p:grpSpPr>
          <a:xfrm flipH="1" rot="2178779">
            <a:off x="-1036428" y="4190277"/>
            <a:ext cx="4313956" cy="3465400"/>
            <a:chOff x="1645525" y="677625"/>
            <a:chExt cx="4313925" cy="3465375"/>
          </a:xfrm>
        </p:grpSpPr>
        <p:sp>
          <p:nvSpPr>
            <p:cNvPr id="484" name="Google Shape;484;p3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35"/>
          <p:cNvGrpSpPr/>
          <p:nvPr/>
        </p:nvGrpSpPr>
        <p:grpSpPr>
          <a:xfrm flipH="1" rot="2545579">
            <a:off x="6522531" y="4250820"/>
            <a:ext cx="4313659" cy="3465161"/>
            <a:chOff x="1645525" y="677625"/>
            <a:chExt cx="4313925" cy="3465375"/>
          </a:xfrm>
        </p:grpSpPr>
        <p:sp>
          <p:nvSpPr>
            <p:cNvPr id="493" name="Google Shape;493;p3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35"/>
          <p:cNvGrpSpPr/>
          <p:nvPr/>
        </p:nvGrpSpPr>
        <p:grpSpPr>
          <a:xfrm rot="-9670140">
            <a:off x="4639138" y="-2811682"/>
            <a:ext cx="6670468" cy="4313030"/>
            <a:chOff x="1645525" y="677625"/>
            <a:chExt cx="4313925" cy="3465375"/>
          </a:xfrm>
        </p:grpSpPr>
        <p:sp>
          <p:nvSpPr>
            <p:cNvPr id="502" name="Google Shape;502;p3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bg>
      <p:bgPr>
        <a:solidFill>
          <a:schemeClr val="lt1"/>
        </a:solidFill>
      </p:bgPr>
    </p:bg>
    <p:spTree>
      <p:nvGrpSpPr>
        <p:cNvPr id="510" name="Shape 510"/>
        <p:cNvGrpSpPr/>
        <p:nvPr/>
      </p:nvGrpSpPr>
      <p:grpSpPr>
        <a:xfrm>
          <a:off x="0" y="0"/>
          <a:ext cx="0" cy="0"/>
          <a:chOff x="0" y="0"/>
          <a:chExt cx="0" cy="0"/>
        </a:xfrm>
      </p:grpSpPr>
      <p:grpSp>
        <p:nvGrpSpPr>
          <p:cNvPr id="511" name="Google Shape;511;p36"/>
          <p:cNvGrpSpPr/>
          <p:nvPr/>
        </p:nvGrpSpPr>
        <p:grpSpPr>
          <a:xfrm>
            <a:off x="8003119" y="3148409"/>
            <a:ext cx="4313925" cy="3465375"/>
            <a:chOff x="1645525" y="677625"/>
            <a:chExt cx="4313925" cy="3465375"/>
          </a:xfrm>
        </p:grpSpPr>
        <p:sp>
          <p:nvSpPr>
            <p:cNvPr id="512" name="Google Shape;512;p3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36"/>
          <p:cNvGrpSpPr/>
          <p:nvPr/>
        </p:nvGrpSpPr>
        <p:grpSpPr>
          <a:xfrm rot="5400000">
            <a:off x="-1974381" y="-1758041"/>
            <a:ext cx="4313925" cy="3465375"/>
            <a:chOff x="1645525" y="677625"/>
            <a:chExt cx="4313925" cy="3465375"/>
          </a:xfrm>
        </p:grpSpPr>
        <p:sp>
          <p:nvSpPr>
            <p:cNvPr id="521" name="Google Shape;521;p3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 name="Google Shape;529;p36"/>
          <p:cNvSpPr txBox="1"/>
          <p:nvPr>
            <p:ph idx="1" type="subTitle"/>
          </p:nvPr>
        </p:nvSpPr>
        <p:spPr>
          <a:xfrm>
            <a:off x="2637975" y="3936000"/>
            <a:ext cx="28968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530" name="Google Shape;530;p36"/>
          <p:cNvSpPr txBox="1"/>
          <p:nvPr>
            <p:ph type="ctrTitle"/>
          </p:nvPr>
        </p:nvSpPr>
        <p:spPr>
          <a:xfrm>
            <a:off x="715050" y="545125"/>
            <a:ext cx="77139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accent4"/>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531" name="Google Shape;531;p36"/>
          <p:cNvSpPr txBox="1"/>
          <p:nvPr>
            <p:ph idx="2" type="subTitle"/>
          </p:nvPr>
        </p:nvSpPr>
        <p:spPr>
          <a:xfrm>
            <a:off x="3601050" y="1823656"/>
            <a:ext cx="2898600" cy="576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600">
                <a:solidFill>
                  <a:schemeClr val="lt2"/>
                </a:solidFill>
              </a:defRPr>
            </a:lvl1pPr>
            <a:lvl2pPr lvl="1" rtl="0" algn="r">
              <a:lnSpc>
                <a:spcPct val="100000"/>
              </a:lnSpc>
              <a:spcBef>
                <a:spcPts val="0"/>
              </a:spcBef>
              <a:spcAft>
                <a:spcPts val="0"/>
              </a:spcAft>
              <a:buNone/>
              <a:defRPr sz="1600">
                <a:solidFill>
                  <a:schemeClr val="lt2"/>
                </a:solidFill>
              </a:defRPr>
            </a:lvl2pPr>
            <a:lvl3pPr lvl="2" rtl="0" algn="r">
              <a:lnSpc>
                <a:spcPct val="100000"/>
              </a:lnSpc>
              <a:spcBef>
                <a:spcPts val="0"/>
              </a:spcBef>
              <a:spcAft>
                <a:spcPts val="0"/>
              </a:spcAft>
              <a:buNone/>
              <a:defRPr sz="1600">
                <a:solidFill>
                  <a:schemeClr val="lt2"/>
                </a:solidFill>
              </a:defRPr>
            </a:lvl3pPr>
            <a:lvl4pPr lvl="3" rtl="0" algn="r">
              <a:lnSpc>
                <a:spcPct val="100000"/>
              </a:lnSpc>
              <a:spcBef>
                <a:spcPts val="0"/>
              </a:spcBef>
              <a:spcAft>
                <a:spcPts val="0"/>
              </a:spcAft>
              <a:buNone/>
              <a:defRPr sz="1600">
                <a:solidFill>
                  <a:schemeClr val="lt2"/>
                </a:solidFill>
              </a:defRPr>
            </a:lvl4pPr>
            <a:lvl5pPr lvl="4" rtl="0" algn="r">
              <a:lnSpc>
                <a:spcPct val="100000"/>
              </a:lnSpc>
              <a:spcBef>
                <a:spcPts val="0"/>
              </a:spcBef>
              <a:spcAft>
                <a:spcPts val="0"/>
              </a:spcAft>
              <a:buNone/>
              <a:defRPr sz="1600">
                <a:solidFill>
                  <a:schemeClr val="lt2"/>
                </a:solidFill>
              </a:defRPr>
            </a:lvl5pPr>
            <a:lvl6pPr lvl="5" rtl="0" algn="r">
              <a:lnSpc>
                <a:spcPct val="100000"/>
              </a:lnSpc>
              <a:spcBef>
                <a:spcPts val="0"/>
              </a:spcBef>
              <a:spcAft>
                <a:spcPts val="0"/>
              </a:spcAft>
              <a:buNone/>
              <a:defRPr sz="1600">
                <a:solidFill>
                  <a:schemeClr val="lt2"/>
                </a:solidFill>
              </a:defRPr>
            </a:lvl6pPr>
            <a:lvl7pPr lvl="6" rtl="0" algn="r">
              <a:lnSpc>
                <a:spcPct val="100000"/>
              </a:lnSpc>
              <a:spcBef>
                <a:spcPts val="0"/>
              </a:spcBef>
              <a:spcAft>
                <a:spcPts val="0"/>
              </a:spcAft>
              <a:buNone/>
              <a:defRPr sz="1600">
                <a:solidFill>
                  <a:schemeClr val="lt2"/>
                </a:solidFill>
              </a:defRPr>
            </a:lvl7pPr>
            <a:lvl8pPr lvl="7" rtl="0" algn="r">
              <a:lnSpc>
                <a:spcPct val="100000"/>
              </a:lnSpc>
              <a:spcBef>
                <a:spcPts val="0"/>
              </a:spcBef>
              <a:spcAft>
                <a:spcPts val="0"/>
              </a:spcAft>
              <a:buNone/>
              <a:defRPr sz="1600">
                <a:solidFill>
                  <a:schemeClr val="lt2"/>
                </a:solidFill>
              </a:defRPr>
            </a:lvl8pPr>
            <a:lvl9pPr lvl="8" rtl="0" algn="r">
              <a:lnSpc>
                <a:spcPct val="100000"/>
              </a:lnSpc>
              <a:spcBef>
                <a:spcPts val="0"/>
              </a:spcBef>
              <a:spcAft>
                <a:spcPts val="0"/>
              </a:spcAft>
              <a:buNone/>
              <a:defRPr sz="1600">
                <a:solidFill>
                  <a:schemeClr val="lt2"/>
                </a:solidFill>
              </a:defRPr>
            </a:lvl9pPr>
          </a:lstStyle>
          <a:p/>
        </p:txBody>
      </p:sp>
      <p:sp>
        <p:nvSpPr>
          <p:cNvPr id="532" name="Google Shape;532;p36"/>
          <p:cNvSpPr txBox="1"/>
          <p:nvPr>
            <p:ph idx="3" type="subTitle"/>
          </p:nvPr>
        </p:nvSpPr>
        <p:spPr>
          <a:xfrm>
            <a:off x="2637975" y="3535625"/>
            <a:ext cx="2231100" cy="521100"/>
          </a:xfrm>
          <a:prstGeom prst="rect">
            <a:avLst/>
          </a:prstGeom>
          <a:noFill/>
        </p:spPr>
        <p:txBody>
          <a:bodyPr anchorCtr="0" anchor="t" bIns="0" lIns="91425" spcFirstLastPara="1" rIns="91425" wrap="square" tIns="91425">
            <a:noAutofit/>
          </a:bodyPr>
          <a:lstStyle>
            <a:lvl1pPr lvl="0"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533" name="Google Shape;533;p36"/>
          <p:cNvSpPr txBox="1"/>
          <p:nvPr>
            <p:ph idx="4" type="subTitle"/>
          </p:nvPr>
        </p:nvSpPr>
        <p:spPr>
          <a:xfrm>
            <a:off x="4271250" y="1422036"/>
            <a:ext cx="2228400" cy="521100"/>
          </a:xfrm>
          <a:prstGeom prst="rect">
            <a:avLst/>
          </a:prstGeom>
          <a:noFill/>
        </p:spPr>
        <p:txBody>
          <a:bodyPr anchorCtr="0" anchor="t" bIns="0" lIns="91425" spcFirstLastPara="1" rIns="91425" wrap="square" tIns="91425">
            <a:noAutofit/>
          </a:bodyPr>
          <a:lstStyle>
            <a:lvl1pPr lvl="0"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bg>
      <p:bgPr>
        <a:solidFill>
          <a:schemeClr val="lt1"/>
        </a:solidFill>
      </p:bgPr>
    </p:bg>
    <p:spTree>
      <p:nvGrpSpPr>
        <p:cNvPr id="534" name="Shape 534"/>
        <p:cNvGrpSpPr/>
        <p:nvPr/>
      </p:nvGrpSpPr>
      <p:grpSpPr>
        <a:xfrm>
          <a:off x="0" y="0"/>
          <a:ext cx="0" cy="0"/>
          <a:chOff x="0" y="0"/>
          <a:chExt cx="0" cy="0"/>
        </a:xfrm>
      </p:grpSpPr>
      <p:grpSp>
        <p:nvGrpSpPr>
          <p:cNvPr id="535" name="Google Shape;535;p37"/>
          <p:cNvGrpSpPr/>
          <p:nvPr/>
        </p:nvGrpSpPr>
        <p:grpSpPr>
          <a:xfrm>
            <a:off x="-2223756" y="2491959"/>
            <a:ext cx="4313925" cy="3465375"/>
            <a:chOff x="1645525" y="677625"/>
            <a:chExt cx="4313925" cy="3465375"/>
          </a:xfrm>
        </p:grpSpPr>
        <p:sp>
          <p:nvSpPr>
            <p:cNvPr id="536" name="Google Shape;536;p3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37"/>
          <p:cNvGrpSpPr/>
          <p:nvPr/>
        </p:nvGrpSpPr>
        <p:grpSpPr>
          <a:xfrm rot="-9041831">
            <a:off x="7543116" y="-302326"/>
            <a:ext cx="4313701" cy="3465195"/>
            <a:chOff x="1645525" y="677625"/>
            <a:chExt cx="4313925" cy="3465375"/>
          </a:xfrm>
        </p:grpSpPr>
        <p:sp>
          <p:nvSpPr>
            <p:cNvPr id="545" name="Google Shape;545;p3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 name="Google Shape;553;p37"/>
          <p:cNvSpPr txBox="1"/>
          <p:nvPr>
            <p:ph idx="1" type="subTitle"/>
          </p:nvPr>
        </p:nvSpPr>
        <p:spPr>
          <a:xfrm>
            <a:off x="4572838" y="3695223"/>
            <a:ext cx="2823900" cy="65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554" name="Google Shape;554;p37"/>
          <p:cNvSpPr txBox="1"/>
          <p:nvPr>
            <p:ph type="ctrTitle"/>
          </p:nvPr>
        </p:nvSpPr>
        <p:spPr>
          <a:xfrm>
            <a:off x="715050" y="549950"/>
            <a:ext cx="77139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accent4"/>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555" name="Google Shape;555;p37"/>
          <p:cNvSpPr txBox="1"/>
          <p:nvPr>
            <p:ph idx="2" type="subTitle"/>
          </p:nvPr>
        </p:nvSpPr>
        <p:spPr>
          <a:xfrm>
            <a:off x="1747250" y="1802962"/>
            <a:ext cx="2825400" cy="65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600">
                <a:solidFill>
                  <a:schemeClr val="lt2"/>
                </a:solidFill>
              </a:defRPr>
            </a:lvl1pPr>
            <a:lvl2pPr lvl="1" rtl="0" algn="r">
              <a:lnSpc>
                <a:spcPct val="100000"/>
              </a:lnSpc>
              <a:spcBef>
                <a:spcPts val="0"/>
              </a:spcBef>
              <a:spcAft>
                <a:spcPts val="0"/>
              </a:spcAft>
              <a:buNone/>
              <a:defRPr sz="1600">
                <a:solidFill>
                  <a:schemeClr val="lt2"/>
                </a:solidFill>
              </a:defRPr>
            </a:lvl2pPr>
            <a:lvl3pPr lvl="2" rtl="0" algn="r">
              <a:lnSpc>
                <a:spcPct val="100000"/>
              </a:lnSpc>
              <a:spcBef>
                <a:spcPts val="0"/>
              </a:spcBef>
              <a:spcAft>
                <a:spcPts val="0"/>
              </a:spcAft>
              <a:buNone/>
              <a:defRPr sz="1600">
                <a:solidFill>
                  <a:schemeClr val="lt2"/>
                </a:solidFill>
              </a:defRPr>
            </a:lvl3pPr>
            <a:lvl4pPr lvl="3" rtl="0" algn="r">
              <a:lnSpc>
                <a:spcPct val="100000"/>
              </a:lnSpc>
              <a:spcBef>
                <a:spcPts val="0"/>
              </a:spcBef>
              <a:spcAft>
                <a:spcPts val="0"/>
              </a:spcAft>
              <a:buNone/>
              <a:defRPr sz="1600">
                <a:solidFill>
                  <a:schemeClr val="lt2"/>
                </a:solidFill>
              </a:defRPr>
            </a:lvl4pPr>
            <a:lvl5pPr lvl="4" rtl="0" algn="r">
              <a:lnSpc>
                <a:spcPct val="100000"/>
              </a:lnSpc>
              <a:spcBef>
                <a:spcPts val="0"/>
              </a:spcBef>
              <a:spcAft>
                <a:spcPts val="0"/>
              </a:spcAft>
              <a:buNone/>
              <a:defRPr sz="1600">
                <a:solidFill>
                  <a:schemeClr val="lt2"/>
                </a:solidFill>
              </a:defRPr>
            </a:lvl5pPr>
            <a:lvl6pPr lvl="5" rtl="0" algn="r">
              <a:lnSpc>
                <a:spcPct val="100000"/>
              </a:lnSpc>
              <a:spcBef>
                <a:spcPts val="0"/>
              </a:spcBef>
              <a:spcAft>
                <a:spcPts val="0"/>
              </a:spcAft>
              <a:buNone/>
              <a:defRPr sz="1600">
                <a:solidFill>
                  <a:schemeClr val="lt2"/>
                </a:solidFill>
              </a:defRPr>
            </a:lvl6pPr>
            <a:lvl7pPr lvl="6" rtl="0" algn="r">
              <a:lnSpc>
                <a:spcPct val="100000"/>
              </a:lnSpc>
              <a:spcBef>
                <a:spcPts val="0"/>
              </a:spcBef>
              <a:spcAft>
                <a:spcPts val="0"/>
              </a:spcAft>
              <a:buNone/>
              <a:defRPr sz="1600">
                <a:solidFill>
                  <a:schemeClr val="lt2"/>
                </a:solidFill>
              </a:defRPr>
            </a:lvl7pPr>
            <a:lvl8pPr lvl="7" rtl="0" algn="r">
              <a:lnSpc>
                <a:spcPct val="100000"/>
              </a:lnSpc>
              <a:spcBef>
                <a:spcPts val="0"/>
              </a:spcBef>
              <a:spcAft>
                <a:spcPts val="0"/>
              </a:spcAft>
              <a:buNone/>
              <a:defRPr sz="1600">
                <a:solidFill>
                  <a:schemeClr val="lt2"/>
                </a:solidFill>
              </a:defRPr>
            </a:lvl8pPr>
            <a:lvl9pPr lvl="8" rtl="0" algn="r">
              <a:lnSpc>
                <a:spcPct val="100000"/>
              </a:lnSpc>
              <a:spcBef>
                <a:spcPts val="0"/>
              </a:spcBef>
              <a:spcAft>
                <a:spcPts val="0"/>
              </a:spcAft>
              <a:buNone/>
              <a:defRPr sz="1600">
                <a:solidFill>
                  <a:schemeClr val="lt2"/>
                </a:solidFill>
              </a:defRPr>
            </a:lvl9pPr>
          </a:lstStyle>
          <a:p/>
        </p:txBody>
      </p:sp>
      <p:sp>
        <p:nvSpPr>
          <p:cNvPr id="556" name="Google Shape;556;p37"/>
          <p:cNvSpPr txBox="1"/>
          <p:nvPr>
            <p:ph idx="3" type="subTitle"/>
          </p:nvPr>
        </p:nvSpPr>
        <p:spPr>
          <a:xfrm>
            <a:off x="4572850" y="3301071"/>
            <a:ext cx="2174700" cy="352200"/>
          </a:xfrm>
          <a:prstGeom prst="rect">
            <a:avLst/>
          </a:prstGeom>
          <a:noFill/>
        </p:spPr>
        <p:txBody>
          <a:bodyPr anchorCtr="0" anchor="t" bIns="0" lIns="91425" spcFirstLastPara="1" rIns="91425" wrap="square" tIns="91425">
            <a:noAutofit/>
          </a:bodyPr>
          <a:lstStyle>
            <a:lvl1pPr lvl="0"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557" name="Google Shape;557;p37"/>
          <p:cNvSpPr txBox="1"/>
          <p:nvPr>
            <p:ph idx="4" type="subTitle"/>
          </p:nvPr>
        </p:nvSpPr>
        <p:spPr>
          <a:xfrm>
            <a:off x="2400550" y="1407475"/>
            <a:ext cx="2172300" cy="352200"/>
          </a:xfrm>
          <a:prstGeom prst="rect">
            <a:avLst/>
          </a:prstGeom>
          <a:noFill/>
        </p:spPr>
        <p:txBody>
          <a:bodyPr anchorCtr="0" anchor="t" bIns="0" lIns="91425" spcFirstLastPara="1" rIns="91425" wrap="square" tIns="91425">
            <a:noAutofit/>
          </a:bodyPr>
          <a:lstStyle>
            <a:lvl1pPr lvl="0"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bg>
      <p:bgPr>
        <a:solidFill>
          <a:schemeClr val="lt1"/>
        </a:solidFill>
      </p:bgPr>
    </p:bg>
    <p:spTree>
      <p:nvGrpSpPr>
        <p:cNvPr id="558" name="Shape 558"/>
        <p:cNvGrpSpPr/>
        <p:nvPr/>
      </p:nvGrpSpPr>
      <p:grpSpPr>
        <a:xfrm>
          <a:off x="0" y="0"/>
          <a:ext cx="0" cy="0"/>
          <a:chOff x="0" y="0"/>
          <a:chExt cx="0" cy="0"/>
        </a:xfrm>
      </p:grpSpPr>
      <p:sp>
        <p:nvSpPr>
          <p:cNvPr id="559" name="Google Shape;559;p38"/>
          <p:cNvSpPr txBox="1"/>
          <p:nvPr>
            <p:ph idx="1" type="body"/>
          </p:nvPr>
        </p:nvSpPr>
        <p:spPr>
          <a:xfrm>
            <a:off x="721425" y="1106541"/>
            <a:ext cx="7687800" cy="638100"/>
          </a:xfrm>
          <a:prstGeom prst="rect">
            <a:avLst/>
          </a:prstGeom>
        </p:spPr>
        <p:txBody>
          <a:bodyPr anchorCtr="0" anchor="t" bIns="91425" lIns="91425" spcFirstLastPara="1" rIns="91425" wrap="square" tIns="91425">
            <a:noAutofit/>
          </a:bodyPr>
          <a:lstStyle>
            <a:lvl1pPr indent="-330200" lvl="0" marL="457200" rtl="0">
              <a:lnSpc>
                <a:spcPct val="90000"/>
              </a:lnSpc>
              <a:spcBef>
                <a:spcPts val="0"/>
              </a:spcBef>
              <a:spcAft>
                <a:spcPts val="0"/>
              </a:spcAft>
              <a:buClr>
                <a:schemeClr val="lt2"/>
              </a:buClr>
              <a:buSzPts val="1600"/>
              <a:buFont typeface="Nunito Light"/>
              <a:buChar char="●"/>
              <a:defRPr>
                <a:solidFill>
                  <a:schemeClr val="lt2"/>
                </a:solidFill>
              </a:defRPr>
            </a:lvl1pPr>
            <a:lvl2pPr indent="-330200" lvl="1" marL="914400" rtl="0">
              <a:spcBef>
                <a:spcPts val="0"/>
              </a:spcBef>
              <a:spcAft>
                <a:spcPts val="0"/>
              </a:spcAft>
              <a:buClr>
                <a:schemeClr val="lt2"/>
              </a:buClr>
              <a:buSzPts val="1600"/>
              <a:buFont typeface="Nunito Light"/>
              <a:buChar char="○"/>
              <a:defRPr>
                <a:solidFill>
                  <a:schemeClr val="lt2"/>
                </a:solidFill>
              </a:defRPr>
            </a:lvl2pPr>
            <a:lvl3pPr indent="-323850" lvl="2" marL="1371600" rtl="0">
              <a:spcBef>
                <a:spcPts val="1600"/>
              </a:spcBef>
              <a:spcAft>
                <a:spcPts val="0"/>
              </a:spcAft>
              <a:buClr>
                <a:schemeClr val="lt2"/>
              </a:buClr>
              <a:buSzPts val="1500"/>
              <a:buFont typeface="Nunito Light"/>
              <a:buChar char="■"/>
              <a:defRPr>
                <a:solidFill>
                  <a:schemeClr val="lt2"/>
                </a:solidFill>
              </a:defRPr>
            </a:lvl3pPr>
            <a:lvl4pPr indent="-323850" lvl="3" marL="1828800" rtl="0">
              <a:spcBef>
                <a:spcPts val="1600"/>
              </a:spcBef>
              <a:spcAft>
                <a:spcPts val="0"/>
              </a:spcAft>
              <a:buClr>
                <a:schemeClr val="lt2"/>
              </a:buClr>
              <a:buSzPts val="1500"/>
              <a:buFont typeface="Nunito Light"/>
              <a:buChar char="●"/>
              <a:defRPr>
                <a:solidFill>
                  <a:schemeClr val="lt2"/>
                </a:solidFill>
              </a:defRPr>
            </a:lvl4pPr>
            <a:lvl5pPr indent="-304800" lvl="4" marL="2286000" rtl="0">
              <a:spcBef>
                <a:spcPts val="1600"/>
              </a:spcBef>
              <a:spcAft>
                <a:spcPts val="0"/>
              </a:spcAft>
              <a:buClr>
                <a:schemeClr val="lt2"/>
              </a:buClr>
              <a:buSzPts val="1200"/>
              <a:buFont typeface="Nunito Light"/>
              <a:buChar char="○"/>
              <a:defRPr>
                <a:solidFill>
                  <a:schemeClr val="lt2"/>
                </a:solidFill>
              </a:defRPr>
            </a:lvl5pPr>
            <a:lvl6pPr indent="-304800" lvl="5" marL="2743200" rtl="0">
              <a:spcBef>
                <a:spcPts val="1600"/>
              </a:spcBef>
              <a:spcAft>
                <a:spcPts val="0"/>
              </a:spcAft>
              <a:buClr>
                <a:schemeClr val="lt2"/>
              </a:buClr>
              <a:buSzPts val="1200"/>
              <a:buFont typeface="Nunito Light"/>
              <a:buChar char="■"/>
              <a:defRPr>
                <a:solidFill>
                  <a:schemeClr val="lt2"/>
                </a:solidFill>
              </a:defRPr>
            </a:lvl6pPr>
            <a:lvl7pPr indent="-311150" lvl="6" marL="3200400" rtl="0">
              <a:spcBef>
                <a:spcPts val="1600"/>
              </a:spcBef>
              <a:spcAft>
                <a:spcPts val="0"/>
              </a:spcAft>
              <a:buClr>
                <a:schemeClr val="lt2"/>
              </a:buClr>
              <a:buSzPts val="1300"/>
              <a:buFont typeface="Nunito Light"/>
              <a:buChar char="●"/>
              <a:defRPr>
                <a:solidFill>
                  <a:schemeClr val="lt2"/>
                </a:solidFill>
              </a:defRPr>
            </a:lvl7pPr>
            <a:lvl8pPr indent="-311150" lvl="7" marL="3657600" rtl="0">
              <a:spcBef>
                <a:spcPts val="1600"/>
              </a:spcBef>
              <a:spcAft>
                <a:spcPts val="0"/>
              </a:spcAft>
              <a:buClr>
                <a:schemeClr val="lt2"/>
              </a:buClr>
              <a:buSzPts val="1300"/>
              <a:buFont typeface="Nunito Light"/>
              <a:buChar char="○"/>
              <a:defRPr>
                <a:solidFill>
                  <a:schemeClr val="lt2"/>
                </a:solidFill>
              </a:defRPr>
            </a:lvl8pPr>
            <a:lvl9pPr indent="-304800" lvl="8" marL="4114800" rtl="0">
              <a:spcBef>
                <a:spcPts val="1600"/>
              </a:spcBef>
              <a:spcAft>
                <a:spcPts val="1600"/>
              </a:spcAft>
              <a:buClr>
                <a:schemeClr val="lt2"/>
              </a:buClr>
              <a:buSzPts val="1200"/>
              <a:buFont typeface="Nunito Light"/>
              <a:buChar char="■"/>
              <a:defRPr>
                <a:solidFill>
                  <a:schemeClr val="lt2"/>
                </a:solidFill>
              </a:defRPr>
            </a:lvl9pPr>
          </a:lstStyle>
          <a:p/>
        </p:txBody>
      </p:sp>
      <p:sp>
        <p:nvSpPr>
          <p:cNvPr id="560" name="Google Shape;560;p38"/>
          <p:cNvSpPr txBox="1"/>
          <p:nvPr>
            <p:ph type="ctrTitle"/>
          </p:nvPr>
        </p:nvSpPr>
        <p:spPr>
          <a:xfrm>
            <a:off x="721425" y="545125"/>
            <a:ext cx="427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561" name="Google Shape;561;p38"/>
          <p:cNvGrpSpPr/>
          <p:nvPr/>
        </p:nvGrpSpPr>
        <p:grpSpPr>
          <a:xfrm flipH="1" rot="7177401">
            <a:off x="-2825536" y="2948753"/>
            <a:ext cx="4313957" cy="3465401"/>
            <a:chOff x="1645525" y="677625"/>
            <a:chExt cx="4313925" cy="3465375"/>
          </a:xfrm>
        </p:grpSpPr>
        <p:sp>
          <p:nvSpPr>
            <p:cNvPr id="562" name="Google Shape;562;p3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38"/>
          <p:cNvGrpSpPr/>
          <p:nvPr/>
        </p:nvGrpSpPr>
        <p:grpSpPr>
          <a:xfrm flipH="1" rot="10329259">
            <a:off x="6650001" y="-1897103"/>
            <a:ext cx="4313754" cy="3465237"/>
            <a:chOff x="1645525" y="677625"/>
            <a:chExt cx="4313925" cy="3465375"/>
          </a:xfrm>
        </p:grpSpPr>
        <p:sp>
          <p:nvSpPr>
            <p:cNvPr id="571" name="Google Shape;571;p3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38"/>
          <p:cNvGrpSpPr/>
          <p:nvPr/>
        </p:nvGrpSpPr>
        <p:grpSpPr>
          <a:xfrm flipH="1" rot="-7440092">
            <a:off x="-484789" y="-2943647"/>
            <a:ext cx="4313808" cy="3465281"/>
            <a:chOff x="1645525" y="677625"/>
            <a:chExt cx="4313925" cy="3465375"/>
          </a:xfrm>
        </p:grpSpPr>
        <p:sp>
          <p:nvSpPr>
            <p:cNvPr id="580" name="Google Shape;580;p3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38"/>
          <p:cNvGrpSpPr/>
          <p:nvPr/>
        </p:nvGrpSpPr>
        <p:grpSpPr>
          <a:xfrm flipH="1">
            <a:off x="7473558" y="3875173"/>
            <a:ext cx="4313925" cy="3465375"/>
            <a:chOff x="1645525" y="677625"/>
            <a:chExt cx="4313925" cy="3465375"/>
          </a:xfrm>
        </p:grpSpPr>
        <p:sp>
          <p:nvSpPr>
            <p:cNvPr id="589" name="Google Shape;589;p3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2">
    <p:bg>
      <p:bgPr>
        <a:solidFill>
          <a:schemeClr val="lt1"/>
        </a:solidFill>
      </p:bgPr>
    </p:bg>
    <p:spTree>
      <p:nvGrpSpPr>
        <p:cNvPr id="597" name="Shape 597"/>
        <p:cNvGrpSpPr/>
        <p:nvPr/>
      </p:nvGrpSpPr>
      <p:grpSpPr>
        <a:xfrm>
          <a:off x="0" y="0"/>
          <a:ext cx="0" cy="0"/>
          <a:chOff x="0" y="0"/>
          <a:chExt cx="0" cy="0"/>
        </a:xfrm>
      </p:grpSpPr>
      <p:sp>
        <p:nvSpPr>
          <p:cNvPr id="598" name="Google Shape;598;p39"/>
          <p:cNvSpPr txBox="1"/>
          <p:nvPr>
            <p:ph idx="1" type="body"/>
          </p:nvPr>
        </p:nvSpPr>
        <p:spPr>
          <a:xfrm>
            <a:off x="737838" y="1147150"/>
            <a:ext cx="3855300" cy="3451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
        <p:nvSpPr>
          <p:cNvPr id="599" name="Google Shape;599;p39"/>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600" name="Google Shape;600;p39"/>
          <p:cNvGrpSpPr/>
          <p:nvPr/>
        </p:nvGrpSpPr>
        <p:grpSpPr>
          <a:xfrm flipH="1">
            <a:off x="-3378906" y="3148409"/>
            <a:ext cx="4313925" cy="3465375"/>
            <a:chOff x="1645525" y="677625"/>
            <a:chExt cx="4313925" cy="3465375"/>
          </a:xfrm>
        </p:grpSpPr>
        <p:sp>
          <p:nvSpPr>
            <p:cNvPr id="601" name="Google Shape;601;p3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39"/>
          <p:cNvGrpSpPr/>
          <p:nvPr/>
        </p:nvGrpSpPr>
        <p:grpSpPr>
          <a:xfrm flipH="1" rot="-5400000">
            <a:off x="6726269" y="-1973466"/>
            <a:ext cx="4313925" cy="3465375"/>
            <a:chOff x="1645525" y="677625"/>
            <a:chExt cx="4313925" cy="3465375"/>
          </a:xfrm>
        </p:grpSpPr>
        <p:sp>
          <p:nvSpPr>
            <p:cNvPr id="610" name="Google Shape;610;p3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 name="Google Shape;618;p39"/>
          <p:cNvSpPr txBox="1"/>
          <p:nvPr>
            <p:ph idx="2" type="body"/>
          </p:nvPr>
        </p:nvSpPr>
        <p:spPr>
          <a:xfrm>
            <a:off x="4550863" y="1577350"/>
            <a:ext cx="3855300" cy="3021300"/>
          </a:xfrm>
          <a:prstGeom prst="rect">
            <a:avLst/>
          </a:prstGeom>
        </p:spPr>
        <p:txBody>
          <a:bodyPr anchorCtr="0" anchor="t" bIns="91425" lIns="91425" spcFirstLastPara="1" rIns="91425" wrap="square" tIns="91425">
            <a:noAutofit/>
          </a:bodyPr>
          <a:lstStyle>
            <a:lvl1pPr indent="-304800" lvl="0" marL="457200" marR="508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8_2_2">
    <p:bg>
      <p:bgPr>
        <a:solidFill>
          <a:schemeClr val="lt1"/>
        </a:solidFill>
      </p:bgPr>
    </p:bg>
    <p:spTree>
      <p:nvGrpSpPr>
        <p:cNvPr id="619" name="Shape 619"/>
        <p:cNvGrpSpPr/>
        <p:nvPr/>
      </p:nvGrpSpPr>
      <p:grpSpPr>
        <a:xfrm>
          <a:off x="0" y="0"/>
          <a:ext cx="0" cy="0"/>
          <a:chOff x="0" y="0"/>
          <a:chExt cx="0" cy="0"/>
        </a:xfrm>
      </p:grpSpPr>
      <p:sp>
        <p:nvSpPr>
          <p:cNvPr id="620" name="Google Shape;620;p40"/>
          <p:cNvSpPr txBox="1"/>
          <p:nvPr>
            <p:ph idx="1" type="body"/>
          </p:nvPr>
        </p:nvSpPr>
        <p:spPr>
          <a:xfrm>
            <a:off x="737838" y="1147150"/>
            <a:ext cx="3855300" cy="3451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
        <p:nvSpPr>
          <p:cNvPr id="621" name="Google Shape;621;p40"/>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622" name="Google Shape;622;p40"/>
          <p:cNvGrpSpPr/>
          <p:nvPr/>
        </p:nvGrpSpPr>
        <p:grpSpPr>
          <a:xfrm flipH="1" rot="5540294">
            <a:off x="-1264051" y="3654307"/>
            <a:ext cx="4314066" cy="3465488"/>
            <a:chOff x="1645525" y="677625"/>
            <a:chExt cx="4313925" cy="3465375"/>
          </a:xfrm>
        </p:grpSpPr>
        <p:sp>
          <p:nvSpPr>
            <p:cNvPr id="623" name="Google Shape;623;p4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40"/>
          <p:cNvGrpSpPr/>
          <p:nvPr/>
        </p:nvGrpSpPr>
        <p:grpSpPr>
          <a:xfrm flipH="1" rot="-5400000">
            <a:off x="8134294" y="632559"/>
            <a:ext cx="4313925" cy="3465375"/>
            <a:chOff x="1645525" y="677625"/>
            <a:chExt cx="4313925" cy="3465375"/>
          </a:xfrm>
        </p:grpSpPr>
        <p:sp>
          <p:nvSpPr>
            <p:cNvPr id="632" name="Google Shape;632;p4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40"/>
          <p:cNvSpPr txBox="1"/>
          <p:nvPr>
            <p:ph idx="2" type="body"/>
          </p:nvPr>
        </p:nvSpPr>
        <p:spPr>
          <a:xfrm>
            <a:off x="4550863" y="1577350"/>
            <a:ext cx="3855300" cy="3021300"/>
          </a:xfrm>
          <a:prstGeom prst="rect">
            <a:avLst/>
          </a:prstGeom>
        </p:spPr>
        <p:txBody>
          <a:bodyPr anchorCtr="0" anchor="t" bIns="91425" lIns="91425" spcFirstLastPara="1" rIns="91425" wrap="square" tIns="91425">
            <a:noAutofit/>
          </a:bodyPr>
          <a:lstStyle>
            <a:lvl1pPr indent="-304800" lvl="0" marL="457200" marR="508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8_2_1">
    <p:bg>
      <p:bgPr>
        <a:solidFill>
          <a:schemeClr val="lt1"/>
        </a:solidFill>
      </p:bgPr>
    </p:bg>
    <p:spTree>
      <p:nvGrpSpPr>
        <p:cNvPr id="641" name="Shape 641"/>
        <p:cNvGrpSpPr/>
        <p:nvPr/>
      </p:nvGrpSpPr>
      <p:grpSpPr>
        <a:xfrm>
          <a:off x="0" y="0"/>
          <a:ext cx="0" cy="0"/>
          <a:chOff x="0" y="0"/>
          <a:chExt cx="0" cy="0"/>
        </a:xfrm>
      </p:grpSpPr>
      <p:sp>
        <p:nvSpPr>
          <p:cNvPr id="642" name="Google Shape;642;p41"/>
          <p:cNvSpPr txBox="1"/>
          <p:nvPr>
            <p:ph idx="1" type="body"/>
          </p:nvPr>
        </p:nvSpPr>
        <p:spPr>
          <a:xfrm>
            <a:off x="716725" y="1147150"/>
            <a:ext cx="4153200" cy="3451200"/>
          </a:xfrm>
          <a:prstGeom prst="rect">
            <a:avLst/>
          </a:prstGeom>
        </p:spPr>
        <p:txBody>
          <a:bodyPr anchorCtr="0" anchor="t" bIns="91425" lIns="91425" spcFirstLastPara="1" rIns="91425" wrap="square" tIns="91425">
            <a:noAutofit/>
          </a:bodyPr>
          <a:lstStyle>
            <a:lvl1pPr indent="-304800" lvl="0" marL="457200" marR="50800" rtl="0">
              <a:lnSpc>
                <a:spcPct val="100000"/>
              </a:lnSpc>
              <a:spcBef>
                <a:spcPts val="0"/>
              </a:spcBef>
              <a:spcAft>
                <a:spcPts val="0"/>
              </a:spcAft>
              <a:buClr>
                <a:schemeClr val="lt2"/>
              </a:buClr>
              <a:buSzPts val="1200"/>
              <a:buFont typeface="Livvic"/>
              <a:buChar char="●"/>
              <a:defRPr sz="1300">
                <a:solidFill>
                  <a:schemeClr val="lt2"/>
                </a:solidFill>
              </a:defRPr>
            </a:lvl1pPr>
            <a:lvl2pPr indent="-304800" lvl="1" marL="914400" rtl="0">
              <a:spcBef>
                <a:spcPts val="0"/>
              </a:spcBef>
              <a:spcAft>
                <a:spcPts val="0"/>
              </a:spcAft>
              <a:buClr>
                <a:schemeClr val="lt2"/>
              </a:buClr>
              <a:buSzPts val="1200"/>
              <a:buFont typeface="Roboto Condensed Light"/>
              <a:buChar char="○"/>
              <a:defRPr>
                <a:solidFill>
                  <a:schemeClr val="lt2"/>
                </a:solidFill>
              </a:defRPr>
            </a:lvl2pPr>
            <a:lvl3pPr indent="-304800" lvl="2" marL="1371600" rtl="0">
              <a:spcBef>
                <a:spcPts val="1600"/>
              </a:spcBef>
              <a:spcAft>
                <a:spcPts val="0"/>
              </a:spcAft>
              <a:buClr>
                <a:schemeClr val="lt2"/>
              </a:buClr>
              <a:buSzPts val="1200"/>
              <a:buFont typeface="Roboto Condensed Light"/>
              <a:buChar char="■"/>
              <a:defRPr>
                <a:solidFill>
                  <a:schemeClr val="lt2"/>
                </a:solidFill>
              </a:defRPr>
            </a:lvl3pPr>
            <a:lvl4pPr indent="-304800" lvl="3" marL="1828800" rtl="0">
              <a:spcBef>
                <a:spcPts val="1600"/>
              </a:spcBef>
              <a:spcAft>
                <a:spcPts val="0"/>
              </a:spcAft>
              <a:buClr>
                <a:schemeClr val="lt2"/>
              </a:buClr>
              <a:buSzPts val="1200"/>
              <a:buFont typeface="Roboto Condensed Light"/>
              <a:buChar char="●"/>
              <a:defRPr>
                <a:solidFill>
                  <a:schemeClr val="lt2"/>
                </a:solidFill>
              </a:defRPr>
            </a:lvl4pPr>
            <a:lvl5pPr indent="-304800" lvl="4" marL="2286000" rtl="0">
              <a:spcBef>
                <a:spcPts val="1600"/>
              </a:spcBef>
              <a:spcAft>
                <a:spcPts val="0"/>
              </a:spcAft>
              <a:buClr>
                <a:schemeClr val="lt2"/>
              </a:buClr>
              <a:buSzPts val="1200"/>
              <a:buFont typeface="Roboto Condensed Light"/>
              <a:buChar char="○"/>
              <a:defRPr>
                <a:solidFill>
                  <a:schemeClr val="lt2"/>
                </a:solidFill>
              </a:defRPr>
            </a:lvl5pPr>
            <a:lvl6pPr indent="-304800" lvl="5" marL="2743200" rtl="0">
              <a:spcBef>
                <a:spcPts val="1600"/>
              </a:spcBef>
              <a:spcAft>
                <a:spcPts val="0"/>
              </a:spcAft>
              <a:buClr>
                <a:schemeClr val="lt2"/>
              </a:buClr>
              <a:buSzPts val="1200"/>
              <a:buFont typeface="Roboto Condensed Light"/>
              <a:buChar char="■"/>
              <a:defRPr>
                <a:solidFill>
                  <a:schemeClr val="lt2"/>
                </a:solidFill>
              </a:defRPr>
            </a:lvl6pPr>
            <a:lvl7pPr indent="-304800" lvl="6" marL="3200400" rtl="0">
              <a:spcBef>
                <a:spcPts val="1600"/>
              </a:spcBef>
              <a:spcAft>
                <a:spcPts val="0"/>
              </a:spcAft>
              <a:buClr>
                <a:schemeClr val="lt2"/>
              </a:buClr>
              <a:buSzPts val="1200"/>
              <a:buFont typeface="Roboto Condensed Light"/>
              <a:buChar char="●"/>
              <a:defRPr>
                <a:solidFill>
                  <a:schemeClr val="lt2"/>
                </a:solidFill>
              </a:defRPr>
            </a:lvl7pPr>
            <a:lvl8pPr indent="-304800" lvl="7" marL="3657600" rtl="0">
              <a:spcBef>
                <a:spcPts val="1600"/>
              </a:spcBef>
              <a:spcAft>
                <a:spcPts val="0"/>
              </a:spcAft>
              <a:buClr>
                <a:schemeClr val="lt2"/>
              </a:buClr>
              <a:buSzPts val="1200"/>
              <a:buFont typeface="Roboto Condensed Light"/>
              <a:buChar char="○"/>
              <a:defRPr>
                <a:solidFill>
                  <a:schemeClr val="lt2"/>
                </a:solidFill>
              </a:defRPr>
            </a:lvl8pPr>
            <a:lvl9pPr indent="-304800" lvl="8" marL="4114800" rtl="0">
              <a:spcBef>
                <a:spcPts val="1600"/>
              </a:spcBef>
              <a:spcAft>
                <a:spcPts val="1600"/>
              </a:spcAft>
              <a:buClr>
                <a:schemeClr val="lt2"/>
              </a:buClr>
              <a:buSzPts val="1200"/>
              <a:buFont typeface="Roboto Condensed Light"/>
              <a:buChar char="■"/>
              <a:defRPr>
                <a:solidFill>
                  <a:schemeClr val="lt2"/>
                </a:solidFill>
              </a:defRPr>
            </a:lvl9pPr>
          </a:lstStyle>
          <a:p/>
        </p:txBody>
      </p:sp>
      <p:sp>
        <p:nvSpPr>
          <p:cNvPr id="643" name="Google Shape;643;p41"/>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644" name="Google Shape;644;p41"/>
          <p:cNvGrpSpPr/>
          <p:nvPr/>
        </p:nvGrpSpPr>
        <p:grpSpPr>
          <a:xfrm flipH="1">
            <a:off x="-3378906" y="3148409"/>
            <a:ext cx="4313925" cy="3465375"/>
            <a:chOff x="1645525" y="677625"/>
            <a:chExt cx="4313925" cy="3465375"/>
          </a:xfrm>
        </p:grpSpPr>
        <p:sp>
          <p:nvSpPr>
            <p:cNvPr id="645" name="Google Shape;645;p4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41"/>
          <p:cNvGrpSpPr/>
          <p:nvPr/>
        </p:nvGrpSpPr>
        <p:grpSpPr>
          <a:xfrm flipH="1" rot="-5400000">
            <a:off x="6726269" y="-1973466"/>
            <a:ext cx="4313925" cy="3465375"/>
            <a:chOff x="1645525" y="677625"/>
            <a:chExt cx="4313925" cy="3465375"/>
          </a:xfrm>
        </p:grpSpPr>
        <p:sp>
          <p:nvSpPr>
            <p:cNvPr id="654" name="Google Shape;654;p4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MAIN_POINT_1">
    <p:bg>
      <p:bgPr>
        <a:solidFill>
          <a:schemeClr val="lt1"/>
        </a:solidFill>
      </p:bgPr>
    </p:bg>
    <p:spTree>
      <p:nvGrpSpPr>
        <p:cNvPr id="662" name="Shape 662"/>
        <p:cNvGrpSpPr/>
        <p:nvPr/>
      </p:nvGrpSpPr>
      <p:grpSpPr>
        <a:xfrm>
          <a:off x="0" y="0"/>
          <a:ext cx="0" cy="0"/>
          <a:chOff x="0" y="0"/>
          <a:chExt cx="0" cy="0"/>
        </a:xfrm>
      </p:grpSpPr>
      <p:sp>
        <p:nvSpPr>
          <p:cNvPr id="663" name="Google Shape;663;p42"/>
          <p:cNvSpPr txBox="1"/>
          <p:nvPr>
            <p:ph type="title"/>
          </p:nvPr>
        </p:nvSpPr>
        <p:spPr>
          <a:xfrm>
            <a:off x="1305000" y="1328250"/>
            <a:ext cx="6534000" cy="2791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4800"/>
              <a:buNone/>
              <a:defRPr sz="9600">
                <a:solidFill>
                  <a:schemeClr val="lt2"/>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p:txBody>
      </p:sp>
      <p:grpSp>
        <p:nvGrpSpPr>
          <p:cNvPr id="664" name="Google Shape;664;p42"/>
          <p:cNvGrpSpPr/>
          <p:nvPr/>
        </p:nvGrpSpPr>
        <p:grpSpPr>
          <a:xfrm flipH="1" rot="2178779">
            <a:off x="-2989553" y="2121102"/>
            <a:ext cx="4313956" cy="3465400"/>
            <a:chOff x="1645525" y="677625"/>
            <a:chExt cx="4313925" cy="3465375"/>
          </a:xfrm>
        </p:grpSpPr>
        <p:sp>
          <p:nvSpPr>
            <p:cNvPr id="665" name="Google Shape;665;p4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42"/>
          <p:cNvGrpSpPr/>
          <p:nvPr/>
        </p:nvGrpSpPr>
        <p:grpSpPr>
          <a:xfrm flipH="1" rot="-8463123">
            <a:off x="7919689" y="-346076"/>
            <a:ext cx="4313828" cy="3465297"/>
            <a:chOff x="1645525" y="677625"/>
            <a:chExt cx="4313925" cy="3465375"/>
          </a:xfrm>
        </p:grpSpPr>
        <p:sp>
          <p:nvSpPr>
            <p:cNvPr id="674" name="Google Shape;674;p4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MAIN_POINT_1_2">
    <p:bg>
      <p:bgPr>
        <a:solidFill>
          <a:schemeClr val="lt1"/>
        </a:solidFill>
      </p:bgPr>
    </p:bg>
    <p:spTree>
      <p:nvGrpSpPr>
        <p:cNvPr id="682" name="Shape 682"/>
        <p:cNvGrpSpPr/>
        <p:nvPr/>
      </p:nvGrpSpPr>
      <p:grpSpPr>
        <a:xfrm>
          <a:off x="0" y="0"/>
          <a:ext cx="0" cy="0"/>
          <a:chOff x="0" y="0"/>
          <a:chExt cx="0" cy="0"/>
        </a:xfrm>
      </p:grpSpPr>
      <p:sp>
        <p:nvSpPr>
          <p:cNvPr id="683" name="Google Shape;683;p43"/>
          <p:cNvSpPr txBox="1"/>
          <p:nvPr>
            <p:ph type="title"/>
          </p:nvPr>
        </p:nvSpPr>
        <p:spPr>
          <a:xfrm>
            <a:off x="4355425" y="1175850"/>
            <a:ext cx="4053900" cy="2791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4800"/>
              <a:buNone/>
              <a:defRPr sz="7200">
                <a:solidFill>
                  <a:schemeClr val="lt2"/>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p:txBody>
      </p:sp>
      <p:grpSp>
        <p:nvGrpSpPr>
          <p:cNvPr id="684" name="Google Shape;684;p43"/>
          <p:cNvGrpSpPr/>
          <p:nvPr/>
        </p:nvGrpSpPr>
        <p:grpSpPr>
          <a:xfrm flipH="1" rot="-10124341">
            <a:off x="-1271201" y="-1636245"/>
            <a:ext cx="3366694" cy="2704465"/>
            <a:chOff x="1645525" y="677625"/>
            <a:chExt cx="4313925" cy="3465375"/>
          </a:xfrm>
        </p:grpSpPr>
        <p:sp>
          <p:nvSpPr>
            <p:cNvPr id="685" name="Google Shape;685;p4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43"/>
          <p:cNvGrpSpPr/>
          <p:nvPr/>
        </p:nvGrpSpPr>
        <p:grpSpPr>
          <a:xfrm flipH="1" rot="1438098">
            <a:off x="5766504" y="3985494"/>
            <a:ext cx="4313593" cy="3465108"/>
            <a:chOff x="1645525" y="677625"/>
            <a:chExt cx="4313925" cy="3465375"/>
          </a:xfrm>
        </p:grpSpPr>
        <p:sp>
          <p:nvSpPr>
            <p:cNvPr id="694" name="Google Shape;694;p4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solidFill>
          <a:schemeClr val="dk2"/>
        </a:solidFill>
      </p:bgPr>
    </p:bg>
    <p:spTree>
      <p:nvGrpSpPr>
        <p:cNvPr id="702" name="Shape 702"/>
        <p:cNvGrpSpPr/>
        <p:nvPr/>
      </p:nvGrpSpPr>
      <p:grpSpPr>
        <a:xfrm>
          <a:off x="0" y="0"/>
          <a:ext cx="0" cy="0"/>
          <a:chOff x="0" y="0"/>
          <a:chExt cx="0" cy="0"/>
        </a:xfrm>
      </p:grpSpPr>
      <p:sp>
        <p:nvSpPr>
          <p:cNvPr id="703" name="Google Shape;703;p44"/>
          <p:cNvSpPr txBox="1"/>
          <p:nvPr>
            <p:ph type="ctrTitle"/>
          </p:nvPr>
        </p:nvSpPr>
        <p:spPr>
          <a:xfrm>
            <a:off x="720050" y="545125"/>
            <a:ext cx="3214200" cy="512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04" name="Google Shape;704;p44"/>
          <p:cNvGrpSpPr/>
          <p:nvPr/>
        </p:nvGrpSpPr>
        <p:grpSpPr>
          <a:xfrm flipH="1" rot="-5400000">
            <a:off x="6598594" y="-1758041"/>
            <a:ext cx="4313925" cy="3465375"/>
            <a:chOff x="1645525" y="677625"/>
            <a:chExt cx="4313925" cy="3465375"/>
          </a:xfrm>
        </p:grpSpPr>
        <p:sp>
          <p:nvSpPr>
            <p:cNvPr id="705" name="Google Shape;705;p4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44"/>
          <p:cNvGrpSpPr/>
          <p:nvPr/>
        </p:nvGrpSpPr>
        <p:grpSpPr>
          <a:xfrm flipH="1">
            <a:off x="-3378906" y="3148409"/>
            <a:ext cx="4313925" cy="3465375"/>
            <a:chOff x="1645525" y="677625"/>
            <a:chExt cx="4313925" cy="3465375"/>
          </a:xfrm>
        </p:grpSpPr>
        <p:sp>
          <p:nvSpPr>
            <p:cNvPr id="714" name="Google Shape;714;p4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bg>
      <p:bgPr>
        <a:solidFill>
          <a:schemeClr val="dk2"/>
        </a:solidFill>
      </p:bgPr>
    </p:bg>
    <p:spTree>
      <p:nvGrpSpPr>
        <p:cNvPr id="722" name="Shape 722"/>
        <p:cNvGrpSpPr/>
        <p:nvPr/>
      </p:nvGrpSpPr>
      <p:grpSpPr>
        <a:xfrm>
          <a:off x="0" y="0"/>
          <a:ext cx="0" cy="0"/>
          <a:chOff x="0" y="0"/>
          <a:chExt cx="0" cy="0"/>
        </a:xfrm>
      </p:grpSpPr>
      <p:grpSp>
        <p:nvGrpSpPr>
          <p:cNvPr id="723" name="Google Shape;723;p45"/>
          <p:cNvGrpSpPr/>
          <p:nvPr/>
        </p:nvGrpSpPr>
        <p:grpSpPr>
          <a:xfrm rot="4525307">
            <a:off x="-2858855" y="-895756"/>
            <a:ext cx="4313903" cy="3465357"/>
            <a:chOff x="1645525" y="677625"/>
            <a:chExt cx="4313925" cy="3465375"/>
          </a:xfrm>
        </p:grpSpPr>
        <p:sp>
          <p:nvSpPr>
            <p:cNvPr id="724" name="Google Shape;724;p4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45"/>
          <p:cNvGrpSpPr/>
          <p:nvPr/>
        </p:nvGrpSpPr>
        <p:grpSpPr>
          <a:xfrm>
            <a:off x="7630012" y="3148409"/>
            <a:ext cx="4313925" cy="3465375"/>
            <a:chOff x="1645525" y="677625"/>
            <a:chExt cx="4313925" cy="3465375"/>
          </a:xfrm>
        </p:grpSpPr>
        <p:sp>
          <p:nvSpPr>
            <p:cNvPr id="733" name="Google Shape;733;p4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 name="Google Shape;741;p45"/>
          <p:cNvSpPr txBox="1"/>
          <p:nvPr>
            <p:ph type="ctrTitle"/>
          </p:nvPr>
        </p:nvSpPr>
        <p:spPr>
          <a:xfrm>
            <a:off x="715063" y="549975"/>
            <a:ext cx="7713900" cy="57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_1_2">
    <p:bg>
      <p:bgPr>
        <a:solidFill>
          <a:schemeClr val="dk2"/>
        </a:solidFill>
      </p:bgPr>
    </p:bg>
    <p:spTree>
      <p:nvGrpSpPr>
        <p:cNvPr id="742" name="Shape 742"/>
        <p:cNvGrpSpPr/>
        <p:nvPr/>
      </p:nvGrpSpPr>
      <p:grpSpPr>
        <a:xfrm>
          <a:off x="0" y="0"/>
          <a:ext cx="0" cy="0"/>
          <a:chOff x="0" y="0"/>
          <a:chExt cx="0" cy="0"/>
        </a:xfrm>
      </p:grpSpPr>
      <p:sp>
        <p:nvSpPr>
          <p:cNvPr id="743" name="Google Shape;743;p46"/>
          <p:cNvSpPr txBox="1"/>
          <p:nvPr>
            <p:ph type="ctrTitle"/>
          </p:nvPr>
        </p:nvSpPr>
        <p:spPr>
          <a:xfrm>
            <a:off x="713221" y="545125"/>
            <a:ext cx="77142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44" name="Google Shape;744;p46"/>
          <p:cNvGrpSpPr/>
          <p:nvPr/>
        </p:nvGrpSpPr>
        <p:grpSpPr>
          <a:xfrm flipH="1" rot="-3980820">
            <a:off x="7698330" y="-996257"/>
            <a:ext cx="4313963" cy="3465405"/>
            <a:chOff x="1645525" y="677625"/>
            <a:chExt cx="4313925" cy="3465375"/>
          </a:xfrm>
        </p:grpSpPr>
        <p:sp>
          <p:nvSpPr>
            <p:cNvPr id="745" name="Google Shape;745;p4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46"/>
          <p:cNvGrpSpPr/>
          <p:nvPr/>
        </p:nvGrpSpPr>
        <p:grpSpPr>
          <a:xfrm flipH="1" rot="3544179">
            <a:off x="-2699746" y="2755703"/>
            <a:ext cx="4313961" cy="3465404"/>
            <a:chOff x="1645525" y="677625"/>
            <a:chExt cx="4313925" cy="3465375"/>
          </a:xfrm>
        </p:grpSpPr>
        <p:sp>
          <p:nvSpPr>
            <p:cNvPr id="754" name="Google Shape;754;p4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1_1">
    <p:bg>
      <p:bgPr>
        <a:solidFill>
          <a:schemeClr val="lt1"/>
        </a:solidFill>
      </p:bgPr>
    </p:bg>
    <p:spTree>
      <p:nvGrpSpPr>
        <p:cNvPr id="762" name="Shape 762"/>
        <p:cNvGrpSpPr/>
        <p:nvPr/>
      </p:nvGrpSpPr>
      <p:grpSpPr>
        <a:xfrm>
          <a:off x="0" y="0"/>
          <a:ext cx="0" cy="0"/>
          <a:chOff x="0" y="0"/>
          <a:chExt cx="0" cy="0"/>
        </a:xfrm>
      </p:grpSpPr>
      <p:sp>
        <p:nvSpPr>
          <p:cNvPr id="763" name="Google Shape;763;p47"/>
          <p:cNvSpPr txBox="1"/>
          <p:nvPr>
            <p:ph type="ctrTitle"/>
          </p:nvPr>
        </p:nvSpPr>
        <p:spPr>
          <a:xfrm>
            <a:off x="721425" y="545125"/>
            <a:ext cx="76878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64" name="Google Shape;764;p47"/>
          <p:cNvGrpSpPr/>
          <p:nvPr/>
        </p:nvGrpSpPr>
        <p:grpSpPr>
          <a:xfrm>
            <a:off x="8003119" y="3148409"/>
            <a:ext cx="4313925" cy="3465375"/>
            <a:chOff x="1645525" y="677625"/>
            <a:chExt cx="4313925" cy="3465375"/>
          </a:xfrm>
        </p:grpSpPr>
        <p:sp>
          <p:nvSpPr>
            <p:cNvPr id="765" name="Google Shape;765;p4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 name="Google Shape;773;p47"/>
          <p:cNvGrpSpPr/>
          <p:nvPr/>
        </p:nvGrpSpPr>
        <p:grpSpPr>
          <a:xfrm rot="2527333">
            <a:off x="-3245816" y="128324"/>
            <a:ext cx="4313833" cy="3465301"/>
            <a:chOff x="1645525" y="677625"/>
            <a:chExt cx="4313925" cy="3465375"/>
          </a:xfrm>
        </p:grpSpPr>
        <p:sp>
          <p:nvSpPr>
            <p:cNvPr id="774" name="Google Shape;774;p4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2_1_1_1">
    <p:bg>
      <p:bgPr>
        <a:solidFill>
          <a:schemeClr val="lt1"/>
        </a:solidFill>
      </p:bgPr>
    </p:bg>
    <p:spTree>
      <p:nvGrpSpPr>
        <p:cNvPr id="782" name="Shape 782"/>
        <p:cNvGrpSpPr/>
        <p:nvPr/>
      </p:nvGrpSpPr>
      <p:grpSpPr>
        <a:xfrm>
          <a:off x="0" y="0"/>
          <a:ext cx="0" cy="0"/>
          <a:chOff x="0" y="0"/>
          <a:chExt cx="0" cy="0"/>
        </a:xfrm>
      </p:grpSpPr>
      <p:sp>
        <p:nvSpPr>
          <p:cNvPr id="783" name="Google Shape;783;p48"/>
          <p:cNvSpPr txBox="1"/>
          <p:nvPr>
            <p:ph type="ctrTitle"/>
          </p:nvPr>
        </p:nvSpPr>
        <p:spPr>
          <a:xfrm>
            <a:off x="716725" y="545125"/>
            <a:ext cx="7710600" cy="512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84" name="Google Shape;784;p48"/>
          <p:cNvGrpSpPr/>
          <p:nvPr/>
        </p:nvGrpSpPr>
        <p:grpSpPr>
          <a:xfrm>
            <a:off x="8003119" y="3148409"/>
            <a:ext cx="4313925" cy="3465375"/>
            <a:chOff x="1645525" y="677625"/>
            <a:chExt cx="4313925" cy="3465375"/>
          </a:xfrm>
        </p:grpSpPr>
        <p:sp>
          <p:nvSpPr>
            <p:cNvPr id="785" name="Google Shape;785;p4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48"/>
          <p:cNvGrpSpPr/>
          <p:nvPr/>
        </p:nvGrpSpPr>
        <p:grpSpPr>
          <a:xfrm rot="2041809">
            <a:off x="-3190098" y="532125"/>
            <a:ext cx="4313700" cy="3465195"/>
            <a:chOff x="1645525" y="677625"/>
            <a:chExt cx="4313925" cy="3465375"/>
          </a:xfrm>
        </p:grpSpPr>
        <p:sp>
          <p:nvSpPr>
            <p:cNvPr id="794" name="Google Shape;794;p4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8_1">
    <p:bg>
      <p:bgPr>
        <a:solidFill>
          <a:schemeClr val="dk2"/>
        </a:solidFill>
      </p:bgPr>
    </p:bg>
    <p:spTree>
      <p:nvGrpSpPr>
        <p:cNvPr id="802" name="Shape 802"/>
        <p:cNvGrpSpPr/>
        <p:nvPr/>
      </p:nvGrpSpPr>
      <p:grpSpPr>
        <a:xfrm>
          <a:off x="0" y="0"/>
          <a:ext cx="0" cy="0"/>
          <a:chOff x="0" y="0"/>
          <a:chExt cx="0" cy="0"/>
        </a:xfrm>
      </p:grpSpPr>
      <p:sp>
        <p:nvSpPr>
          <p:cNvPr id="803" name="Google Shape;803;p49"/>
          <p:cNvSpPr txBox="1"/>
          <p:nvPr>
            <p:ph type="ctrTitle"/>
          </p:nvPr>
        </p:nvSpPr>
        <p:spPr>
          <a:xfrm>
            <a:off x="713232" y="545125"/>
            <a:ext cx="77175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p:txBody>
      </p:sp>
      <p:grpSp>
        <p:nvGrpSpPr>
          <p:cNvPr id="804" name="Google Shape;804;p49"/>
          <p:cNvGrpSpPr/>
          <p:nvPr/>
        </p:nvGrpSpPr>
        <p:grpSpPr>
          <a:xfrm flipH="1" rot="-5400000">
            <a:off x="6598594" y="-1758041"/>
            <a:ext cx="4313925" cy="3465375"/>
            <a:chOff x="1645525" y="677625"/>
            <a:chExt cx="4313925" cy="3465375"/>
          </a:xfrm>
        </p:grpSpPr>
        <p:sp>
          <p:nvSpPr>
            <p:cNvPr id="805" name="Google Shape;805;p4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49"/>
          <p:cNvGrpSpPr/>
          <p:nvPr/>
        </p:nvGrpSpPr>
        <p:grpSpPr>
          <a:xfrm flipH="1">
            <a:off x="-3378906" y="3148409"/>
            <a:ext cx="4313925" cy="3465375"/>
            <a:chOff x="1645525" y="677625"/>
            <a:chExt cx="4313925" cy="3465375"/>
          </a:xfrm>
        </p:grpSpPr>
        <p:sp>
          <p:nvSpPr>
            <p:cNvPr id="814" name="Google Shape;814;p4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3_1">
    <p:bg>
      <p:bgPr>
        <a:solidFill>
          <a:schemeClr val="lt2"/>
        </a:solidFill>
      </p:bgPr>
    </p:bg>
    <p:spTree>
      <p:nvGrpSpPr>
        <p:cNvPr id="822" name="Shape 822"/>
        <p:cNvGrpSpPr/>
        <p:nvPr/>
      </p:nvGrpSpPr>
      <p:grpSpPr>
        <a:xfrm>
          <a:off x="0" y="0"/>
          <a:ext cx="0" cy="0"/>
          <a:chOff x="0" y="0"/>
          <a:chExt cx="0" cy="0"/>
        </a:xfrm>
      </p:grpSpPr>
      <p:sp>
        <p:nvSpPr>
          <p:cNvPr id="823" name="Google Shape;823;p50"/>
          <p:cNvSpPr txBox="1"/>
          <p:nvPr>
            <p:ph type="ctrTitle"/>
          </p:nvPr>
        </p:nvSpPr>
        <p:spPr>
          <a:xfrm>
            <a:off x="713225" y="545125"/>
            <a:ext cx="76962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824" name="Google Shape;824;p50"/>
          <p:cNvGrpSpPr/>
          <p:nvPr/>
        </p:nvGrpSpPr>
        <p:grpSpPr>
          <a:xfrm flipH="1" rot="-5400000">
            <a:off x="6726244" y="-1813891"/>
            <a:ext cx="4313925" cy="3465375"/>
            <a:chOff x="1645525" y="677625"/>
            <a:chExt cx="4313925" cy="3465375"/>
          </a:xfrm>
        </p:grpSpPr>
        <p:sp>
          <p:nvSpPr>
            <p:cNvPr id="825" name="Google Shape;825;p5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50"/>
          <p:cNvGrpSpPr/>
          <p:nvPr/>
        </p:nvGrpSpPr>
        <p:grpSpPr>
          <a:xfrm flipH="1">
            <a:off x="-3378906" y="3148409"/>
            <a:ext cx="4313925" cy="3465375"/>
            <a:chOff x="1645525" y="677625"/>
            <a:chExt cx="4313925" cy="3465375"/>
          </a:xfrm>
        </p:grpSpPr>
        <p:sp>
          <p:nvSpPr>
            <p:cNvPr id="834" name="Google Shape;834;p5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bg>
      <p:bgPr>
        <a:solidFill>
          <a:schemeClr val="lt2"/>
        </a:solidFill>
      </p:bgPr>
    </p:bg>
    <p:spTree>
      <p:nvGrpSpPr>
        <p:cNvPr id="842" name="Shape 842"/>
        <p:cNvGrpSpPr/>
        <p:nvPr/>
      </p:nvGrpSpPr>
      <p:grpSpPr>
        <a:xfrm>
          <a:off x="0" y="0"/>
          <a:ext cx="0" cy="0"/>
          <a:chOff x="0" y="0"/>
          <a:chExt cx="0" cy="0"/>
        </a:xfrm>
      </p:grpSpPr>
      <p:sp>
        <p:nvSpPr>
          <p:cNvPr id="843" name="Google Shape;843;p51"/>
          <p:cNvSpPr txBox="1"/>
          <p:nvPr>
            <p:ph idx="1" type="subTitle"/>
          </p:nvPr>
        </p:nvSpPr>
        <p:spPr>
          <a:xfrm>
            <a:off x="1101007" y="1663025"/>
            <a:ext cx="2396700" cy="5232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gn="r">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844" name="Google Shape;844;p51"/>
          <p:cNvSpPr txBox="1"/>
          <p:nvPr>
            <p:ph idx="2" type="subTitle"/>
          </p:nvPr>
        </p:nvSpPr>
        <p:spPr>
          <a:xfrm>
            <a:off x="5646293" y="1663025"/>
            <a:ext cx="2396700" cy="5232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845" name="Google Shape;845;p51"/>
          <p:cNvSpPr txBox="1"/>
          <p:nvPr>
            <p:ph idx="3" type="subTitle"/>
          </p:nvPr>
        </p:nvSpPr>
        <p:spPr>
          <a:xfrm>
            <a:off x="904550" y="2003750"/>
            <a:ext cx="2593200" cy="819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lt1"/>
                </a:solidFill>
              </a:defRPr>
            </a:lvl1pPr>
            <a:lvl2pPr lvl="1" rtl="0" algn="r">
              <a:lnSpc>
                <a:spcPct val="100000"/>
              </a:lnSpc>
              <a:spcBef>
                <a:spcPts val="1600"/>
              </a:spcBef>
              <a:spcAft>
                <a:spcPts val="0"/>
              </a:spcAft>
              <a:buNone/>
              <a:defRPr sz="1600">
                <a:solidFill>
                  <a:schemeClr val="lt1"/>
                </a:solidFill>
              </a:defRPr>
            </a:lvl2pPr>
            <a:lvl3pPr lvl="2" rtl="0" algn="r">
              <a:lnSpc>
                <a:spcPct val="100000"/>
              </a:lnSpc>
              <a:spcBef>
                <a:spcPts val="1600"/>
              </a:spcBef>
              <a:spcAft>
                <a:spcPts val="0"/>
              </a:spcAft>
              <a:buNone/>
              <a:defRPr sz="1600">
                <a:solidFill>
                  <a:schemeClr val="lt1"/>
                </a:solidFill>
              </a:defRPr>
            </a:lvl3pPr>
            <a:lvl4pPr lvl="3" rtl="0" algn="r">
              <a:lnSpc>
                <a:spcPct val="100000"/>
              </a:lnSpc>
              <a:spcBef>
                <a:spcPts val="1600"/>
              </a:spcBef>
              <a:spcAft>
                <a:spcPts val="0"/>
              </a:spcAft>
              <a:buNone/>
              <a:defRPr sz="1600">
                <a:solidFill>
                  <a:schemeClr val="lt1"/>
                </a:solidFill>
              </a:defRPr>
            </a:lvl4pPr>
            <a:lvl5pPr lvl="4" rtl="0" algn="r">
              <a:lnSpc>
                <a:spcPct val="100000"/>
              </a:lnSpc>
              <a:spcBef>
                <a:spcPts val="1600"/>
              </a:spcBef>
              <a:spcAft>
                <a:spcPts val="0"/>
              </a:spcAft>
              <a:buNone/>
              <a:defRPr sz="1600">
                <a:solidFill>
                  <a:schemeClr val="lt1"/>
                </a:solidFill>
              </a:defRPr>
            </a:lvl5pPr>
            <a:lvl6pPr lvl="5" rtl="0" algn="r">
              <a:lnSpc>
                <a:spcPct val="100000"/>
              </a:lnSpc>
              <a:spcBef>
                <a:spcPts val="1600"/>
              </a:spcBef>
              <a:spcAft>
                <a:spcPts val="0"/>
              </a:spcAft>
              <a:buNone/>
              <a:defRPr sz="1600">
                <a:solidFill>
                  <a:schemeClr val="lt1"/>
                </a:solidFill>
              </a:defRPr>
            </a:lvl6pPr>
            <a:lvl7pPr lvl="6" rtl="0" algn="r">
              <a:lnSpc>
                <a:spcPct val="100000"/>
              </a:lnSpc>
              <a:spcBef>
                <a:spcPts val="1600"/>
              </a:spcBef>
              <a:spcAft>
                <a:spcPts val="0"/>
              </a:spcAft>
              <a:buNone/>
              <a:defRPr sz="1600">
                <a:solidFill>
                  <a:schemeClr val="lt1"/>
                </a:solidFill>
              </a:defRPr>
            </a:lvl7pPr>
            <a:lvl8pPr lvl="7" rtl="0" algn="r">
              <a:lnSpc>
                <a:spcPct val="100000"/>
              </a:lnSpc>
              <a:spcBef>
                <a:spcPts val="1600"/>
              </a:spcBef>
              <a:spcAft>
                <a:spcPts val="0"/>
              </a:spcAft>
              <a:buNone/>
              <a:defRPr sz="1600">
                <a:solidFill>
                  <a:schemeClr val="lt1"/>
                </a:solidFill>
              </a:defRPr>
            </a:lvl8pPr>
            <a:lvl9pPr lvl="8" rtl="0" algn="r">
              <a:lnSpc>
                <a:spcPct val="100000"/>
              </a:lnSpc>
              <a:spcBef>
                <a:spcPts val="1600"/>
              </a:spcBef>
              <a:spcAft>
                <a:spcPts val="1600"/>
              </a:spcAft>
              <a:buNone/>
              <a:defRPr sz="1600">
                <a:solidFill>
                  <a:schemeClr val="lt1"/>
                </a:solidFill>
              </a:defRPr>
            </a:lvl9pPr>
          </a:lstStyle>
          <a:p/>
        </p:txBody>
      </p:sp>
      <p:sp>
        <p:nvSpPr>
          <p:cNvPr id="846" name="Google Shape;846;p51"/>
          <p:cNvSpPr txBox="1"/>
          <p:nvPr>
            <p:ph idx="4" type="subTitle"/>
          </p:nvPr>
        </p:nvSpPr>
        <p:spPr>
          <a:xfrm>
            <a:off x="5646249" y="2003750"/>
            <a:ext cx="2731500" cy="81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1600"/>
              </a:spcBef>
              <a:spcAft>
                <a:spcPts val="0"/>
              </a:spcAft>
              <a:buNone/>
              <a:defRPr sz="1600">
                <a:solidFill>
                  <a:schemeClr val="lt1"/>
                </a:solidFill>
              </a:defRPr>
            </a:lvl2pPr>
            <a:lvl3pPr lvl="2" rtl="0">
              <a:lnSpc>
                <a:spcPct val="100000"/>
              </a:lnSpc>
              <a:spcBef>
                <a:spcPts val="1600"/>
              </a:spcBef>
              <a:spcAft>
                <a:spcPts val="0"/>
              </a:spcAft>
              <a:buNone/>
              <a:defRPr sz="1600">
                <a:solidFill>
                  <a:schemeClr val="lt1"/>
                </a:solidFill>
              </a:defRPr>
            </a:lvl3pPr>
            <a:lvl4pPr lvl="3" rtl="0">
              <a:lnSpc>
                <a:spcPct val="100000"/>
              </a:lnSpc>
              <a:spcBef>
                <a:spcPts val="1600"/>
              </a:spcBef>
              <a:spcAft>
                <a:spcPts val="0"/>
              </a:spcAft>
              <a:buNone/>
              <a:defRPr sz="1600">
                <a:solidFill>
                  <a:schemeClr val="lt1"/>
                </a:solidFill>
              </a:defRPr>
            </a:lvl4pPr>
            <a:lvl5pPr lvl="4" rtl="0">
              <a:lnSpc>
                <a:spcPct val="100000"/>
              </a:lnSpc>
              <a:spcBef>
                <a:spcPts val="1600"/>
              </a:spcBef>
              <a:spcAft>
                <a:spcPts val="0"/>
              </a:spcAft>
              <a:buNone/>
              <a:defRPr sz="1600">
                <a:solidFill>
                  <a:schemeClr val="lt1"/>
                </a:solidFill>
              </a:defRPr>
            </a:lvl5pPr>
            <a:lvl6pPr lvl="5" rtl="0">
              <a:lnSpc>
                <a:spcPct val="100000"/>
              </a:lnSpc>
              <a:spcBef>
                <a:spcPts val="1600"/>
              </a:spcBef>
              <a:spcAft>
                <a:spcPts val="0"/>
              </a:spcAft>
              <a:buNone/>
              <a:defRPr sz="1600">
                <a:solidFill>
                  <a:schemeClr val="lt1"/>
                </a:solidFill>
              </a:defRPr>
            </a:lvl6pPr>
            <a:lvl7pPr lvl="6" rtl="0">
              <a:lnSpc>
                <a:spcPct val="100000"/>
              </a:lnSpc>
              <a:spcBef>
                <a:spcPts val="1600"/>
              </a:spcBef>
              <a:spcAft>
                <a:spcPts val="0"/>
              </a:spcAft>
              <a:buNone/>
              <a:defRPr sz="1600">
                <a:solidFill>
                  <a:schemeClr val="lt1"/>
                </a:solidFill>
              </a:defRPr>
            </a:lvl7pPr>
            <a:lvl8pPr lvl="7" rtl="0">
              <a:lnSpc>
                <a:spcPct val="100000"/>
              </a:lnSpc>
              <a:spcBef>
                <a:spcPts val="1600"/>
              </a:spcBef>
              <a:spcAft>
                <a:spcPts val="0"/>
              </a:spcAft>
              <a:buNone/>
              <a:defRPr sz="1600">
                <a:solidFill>
                  <a:schemeClr val="lt1"/>
                </a:solidFill>
              </a:defRPr>
            </a:lvl8pPr>
            <a:lvl9pPr lvl="8" rtl="0">
              <a:lnSpc>
                <a:spcPct val="100000"/>
              </a:lnSpc>
              <a:spcBef>
                <a:spcPts val="1600"/>
              </a:spcBef>
              <a:spcAft>
                <a:spcPts val="1600"/>
              </a:spcAft>
              <a:buNone/>
              <a:defRPr sz="1600">
                <a:solidFill>
                  <a:schemeClr val="lt1"/>
                </a:solidFill>
              </a:defRPr>
            </a:lvl9pPr>
          </a:lstStyle>
          <a:p/>
        </p:txBody>
      </p:sp>
      <p:sp>
        <p:nvSpPr>
          <p:cNvPr id="847" name="Google Shape;847;p51"/>
          <p:cNvSpPr txBox="1"/>
          <p:nvPr>
            <p:ph idx="5" type="subTitle"/>
          </p:nvPr>
        </p:nvSpPr>
        <p:spPr>
          <a:xfrm>
            <a:off x="1101007" y="3009182"/>
            <a:ext cx="2396700" cy="5232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gn="r">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gn="r">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848" name="Google Shape;848;p51"/>
          <p:cNvSpPr txBox="1"/>
          <p:nvPr>
            <p:ph idx="6" type="subTitle"/>
          </p:nvPr>
        </p:nvSpPr>
        <p:spPr>
          <a:xfrm>
            <a:off x="5646293" y="3009175"/>
            <a:ext cx="2396700" cy="5232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160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1600"/>
              </a:spcBef>
              <a:spcAft>
                <a:spcPts val="1600"/>
              </a:spcAft>
              <a:buNone/>
              <a:defRPr b="1" sz="1800">
                <a:solidFill>
                  <a:schemeClr val="lt1"/>
                </a:solidFill>
                <a:latin typeface="Barlow Semi Condensed"/>
                <a:ea typeface="Barlow Semi Condensed"/>
                <a:cs typeface="Barlow Semi Condensed"/>
                <a:sym typeface="Barlow Semi Condensed"/>
              </a:defRPr>
            </a:lvl9pPr>
          </a:lstStyle>
          <a:p/>
        </p:txBody>
      </p:sp>
      <p:sp>
        <p:nvSpPr>
          <p:cNvPr id="849" name="Google Shape;849;p51"/>
          <p:cNvSpPr txBox="1"/>
          <p:nvPr>
            <p:ph idx="7" type="subTitle"/>
          </p:nvPr>
        </p:nvSpPr>
        <p:spPr>
          <a:xfrm>
            <a:off x="904550" y="3349900"/>
            <a:ext cx="2593200" cy="819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lt1"/>
                </a:solidFill>
              </a:defRPr>
            </a:lvl1pPr>
            <a:lvl2pPr lvl="1" rtl="0" algn="r">
              <a:lnSpc>
                <a:spcPct val="100000"/>
              </a:lnSpc>
              <a:spcBef>
                <a:spcPts val="1600"/>
              </a:spcBef>
              <a:spcAft>
                <a:spcPts val="0"/>
              </a:spcAft>
              <a:buNone/>
              <a:defRPr sz="1600">
                <a:solidFill>
                  <a:schemeClr val="lt1"/>
                </a:solidFill>
              </a:defRPr>
            </a:lvl2pPr>
            <a:lvl3pPr lvl="2" rtl="0" algn="r">
              <a:lnSpc>
                <a:spcPct val="100000"/>
              </a:lnSpc>
              <a:spcBef>
                <a:spcPts val="1600"/>
              </a:spcBef>
              <a:spcAft>
                <a:spcPts val="0"/>
              </a:spcAft>
              <a:buNone/>
              <a:defRPr sz="1600">
                <a:solidFill>
                  <a:schemeClr val="lt1"/>
                </a:solidFill>
              </a:defRPr>
            </a:lvl3pPr>
            <a:lvl4pPr lvl="3" rtl="0" algn="r">
              <a:lnSpc>
                <a:spcPct val="100000"/>
              </a:lnSpc>
              <a:spcBef>
                <a:spcPts val="1600"/>
              </a:spcBef>
              <a:spcAft>
                <a:spcPts val="0"/>
              </a:spcAft>
              <a:buNone/>
              <a:defRPr sz="1600">
                <a:solidFill>
                  <a:schemeClr val="lt1"/>
                </a:solidFill>
              </a:defRPr>
            </a:lvl4pPr>
            <a:lvl5pPr lvl="4" rtl="0" algn="r">
              <a:lnSpc>
                <a:spcPct val="100000"/>
              </a:lnSpc>
              <a:spcBef>
                <a:spcPts val="1600"/>
              </a:spcBef>
              <a:spcAft>
                <a:spcPts val="0"/>
              </a:spcAft>
              <a:buNone/>
              <a:defRPr sz="1600">
                <a:solidFill>
                  <a:schemeClr val="lt1"/>
                </a:solidFill>
              </a:defRPr>
            </a:lvl5pPr>
            <a:lvl6pPr lvl="5" rtl="0" algn="r">
              <a:lnSpc>
                <a:spcPct val="100000"/>
              </a:lnSpc>
              <a:spcBef>
                <a:spcPts val="1600"/>
              </a:spcBef>
              <a:spcAft>
                <a:spcPts val="0"/>
              </a:spcAft>
              <a:buNone/>
              <a:defRPr sz="1600">
                <a:solidFill>
                  <a:schemeClr val="lt1"/>
                </a:solidFill>
              </a:defRPr>
            </a:lvl6pPr>
            <a:lvl7pPr lvl="6" rtl="0" algn="r">
              <a:lnSpc>
                <a:spcPct val="100000"/>
              </a:lnSpc>
              <a:spcBef>
                <a:spcPts val="1600"/>
              </a:spcBef>
              <a:spcAft>
                <a:spcPts val="0"/>
              </a:spcAft>
              <a:buNone/>
              <a:defRPr sz="1600">
                <a:solidFill>
                  <a:schemeClr val="lt1"/>
                </a:solidFill>
              </a:defRPr>
            </a:lvl7pPr>
            <a:lvl8pPr lvl="7" rtl="0" algn="r">
              <a:lnSpc>
                <a:spcPct val="100000"/>
              </a:lnSpc>
              <a:spcBef>
                <a:spcPts val="1600"/>
              </a:spcBef>
              <a:spcAft>
                <a:spcPts val="0"/>
              </a:spcAft>
              <a:buNone/>
              <a:defRPr sz="1600">
                <a:solidFill>
                  <a:schemeClr val="lt1"/>
                </a:solidFill>
              </a:defRPr>
            </a:lvl8pPr>
            <a:lvl9pPr lvl="8" rtl="0" algn="r">
              <a:lnSpc>
                <a:spcPct val="100000"/>
              </a:lnSpc>
              <a:spcBef>
                <a:spcPts val="1600"/>
              </a:spcBef>
              <a:spcAft>
                <a:spcPts val="1600"/>
              </a:spcAft>
              <a:buNone/>
              <a:defRPr sz="1600">
                <a:solidFill>
                  <a:schemeClr val="lt1"/>
                </a:solidFill>
              </a:defRPr>
            </a:lvl9pPr>
          </a:lstStyle>
          <a:p/>
        </p:txBody>
      </p:sp>
      <p:sp>
        <p:nvSpPr>
          <p:cNvPr id="850" name="Google Shape;850;p51"/>
          <p:cNvSpPr txBox="1"/>
          <p:nvPr>
            <p:ph idx="8" type="subTitle"/>
          </p:nvPr>
        </p:nvSpPr>
        <p:spPr>
          <a:xfrm>
            <a:off x="5646249" y="3349900"/>
            <a:ext cx="2731500" cy="81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1600"/>
              </a:spcBef>
              <a:spcAft>
                <a:spcPts val="0"/>
              </a:spcAft>
              <a:buNone/>
              <a:defRPr sz="1600">
                <a:solidFill>
                  <a:schemeClr val="lt1"/>
                </a:solidFill>
              </a:defRPr>
            </a:lvl2pPr>
            <a:lvl3pPr lvl="2" rtl="0">
              <a:lnSpc>
                <a:spcPct val="100000"/>
              </a:lnSpc>
              <a:spcBef>
                <a:spcPts val="1600"/>
              </a:spcBef>
              <a:spcAft>
                <a:spcPts val="0"/>
              </a:spcAft>
              <a:buNone/>
              <a:defRPr sz="1600">
                <a:solidFill>
                  <a:schemeClr val="lt1"/>
                </a:solidFill>
              </a:defRPr>
            </a:lvl3pPr>
            <a:lvl4pPr lvl="3" rtl="0">
              <a:lnSpc>
                <a:spcPct val="100000"/>
              </a:lnSpc>
              <a:spcBef>
                <a:spcPts val="1600"/>
              </a:spcBef>
              <a:spcAft>
                <a:spcPts val="0"/>
              </a:spcAft>
              <a:buNone/>
              <a:defRPr sz="1600">
                <a:solidFill>
                  <a:schemeClr val="lt1"/>
                </a:solidFill>
              </a:defRPr>
            </a:lvl4pPr>
            <a:lvl5pPr lvl="4" rtl="0">
              <a:lnSpc>
                <a:spcPct val="100000"/>
              </a:lnSpc>
              <a:spcBef>
                <a:spcPts val="1600"/>
              </a:spcBef>
              <a:spcAft>
                <a:spcPts val="0"/>
              </a:spcAft>
              <a:buNone/>
              <a:defRPr sz="1600">
                <a:solidFill>
                  <a:schemeClr val="lt1"/>
                </a:solidFill>
              </a:defRPr>
            </a:lvl5pPr>
            <a:lvl6pPr lvl="5" rtl="0">
              <a:lnSpc>
                <a:spcPct val="100000"/>
              </a:lnSpc>
              <a:spcBef>
                <a:spcPts val="1600"/>
              </a:spcBef>
              <a:spcAft>
                <a:spcPts val="0"/>
              </a:spcAft>
              <a:buNone/>
              <a:defRPr sz="1600">
                <a:solidFill>
                  <a:schemeClr val="lt1"/>
                </a:solidFill>
              </a:defRPr>
            </a:lvl6pPr>
            <a:lvl7pPr lvl="6" rtl="0">
              <a:lnSpc>
                <a:spcPct val="100000"/>
              </a:lnSpc>
              <a:spcBef>
                <a:spcPts val="1600"/>
              </a:spcBef>
              <a:spcAft>
                <a:spcPts val="0"/>
              </a:spcAft>
              <a:buNone/>
              <a:defRPr sz="1600">
                <a:solidFill>
                  <a:schemeClr val="lt1"/>
                </a:solidFill>
              </a:defRPr>
            </a:lvl7pPr>
            <a:lvl8pPr lvl="7" rtl="0">
              <a:lnSpc>
                <a:spcPct val="100000"/>
              </a:lnSpc>
              <a:spcBef>
                <a:spcPts val="1600"/>
              </a:spcBef>
              <a:spcAft>
                <a:spcPts val="0"/>
              </a:spcAft>
              <a:buNone/>
              <a:defRPr sz="1600">
                <a:solidFill>
                  <a:schemeClr val="lt1"/>
                </a:solidFill>
              </a:defRPr>
            </a:lvl8pPr>
            <a:lvl9pPr lvl="8" rtl="0">
              <a:lnSpc>
                <a:spcPct val="100000"/>
              </a:lnSpc>
              <a:spcBef>
                <a:spcPts val="1600"/>
              </a:spcBef>
              <a:spcAft>
                <a:spcPts val="1600"/>
              </a:spcAft>
              <a:buNone/>
              <a:defRPr sz="1600">
                <a:solidFill>
                  <a:schemeClr val="lt1"/>
                </a:solidFill>
              </a:defRPr>
            </a:lvl9pPr>
          </a:lstStyle>
          <a:p/>
        </p:txBody>
      </p:sp>
      <p:sp>
        <p:nvSpPr>
          <p:cNvPr id="851" name="Google Shape;851;p51"/>
          <p:cNvSpPr txBox="1"/>
          <p:nvPr>
            <p:ph type="ctrTitle"/>
          </p:nvPr>
        </p:nvSpPr>
        <p:spPr>
          <a:xfrm>
            <a:off x="713232" y="545125"/>
            <a:ext cx="7707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p:txBody>
      </p:sp>
      <p:grpSp>
        <p:nvGrpSpPr>
          <p:cNvPr id="852" name="Google Shape;852;p51"/>
          <p:cNvGrpSpPr/>
          <p:nvPr/>
        </p:nvGrpSpPr>
        <p:grpSpPr>
          <a:xfrm flipH="1" rot="-5879736">
            <a:off x="6505089" y="-2035925"/>
            <a:ext cx="4314018" cy="3465449"/>
            <a:chOff x="1645525" y="677625"/>
            <a:chExt cx="4313925" cy="3465375"/>
          </a:xfrm>
        </p:grpSpPr>
        <p:sp>
          <p:nvSpPr>
            <p:cNvPr id="853" name="Google Shape;853;p5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51"/>
          <p:cNvGrpSpPr/>
          <p:nvPr/>
        </p:nvGrpSpPr>
        <p:grpSpPr>
          <a:xfrm flipH="1" rot="2032464">
            <a:off x="-2769614" y="3148296"/>
            <a:ext cx="4314125" cy="3465536"/>
            <a:chOff x="1645525" y="677625"/>
            <a:chExt cx="4313925" cy="3465375"/>
          </a:xfrm>
        </p:grpSpPr>
        <p:sp>
          <p:nvSpPr>
            <p:cNvPr id="862" name="Google Shape;862;p5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bg>
      <p:bgPr>
        <a:solidFill>
          <a:schemeClr val="lt2"/>
        </a:solidFill>
      </p:bgPr>
    </p:bg>
    <p:spTree>
      <p:nvGrpSpPr>
        <p:cNvPr id="870" name="Shape 870"/>
        <p:cNvGrpSpPr/>
        <p:nvPr/>
      </p:nvGrpSpPr>
      <p:grpSpPr>
        <a:xfrm>
          <a:off x="0" y="0"/>
          <a:ext cx="0" cy="0"/>
          <a:chOff x="0" y="0"/>
          <a:chExt cx="0" cy="0"/>
        </a:xfrm>
      </p:grpSpPr>
      <p:sp>
        <p:nvSpPr>
          <p:cNvPr id="871" name="Google Shape;871;p52"/>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872" name="Google Shape;872;p52"/>
          <p:cNvGrpSpPr/>
          <p:nvPr/>
        </p:nvGrpSpPr>
        <p:grpSpPr>
          <a:xfrm flipH="1" rot="-5400000">
            <a:off x="5376689" y="857740"/>
            <a:ext cx="4313925" cy="3465375"/>
            <a:chOff x="1645525" y="677625"/>
            <a:chExt cx="4313925" cy="3465375"/>
          </a:xfrm>
        </p:grpSpPr>
        <p:sp>
          <p:nvSpPr>
            <p:cNvPr id="873" name="Google Shape;873;p5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 name="Google Shape;881;p52"/>
          <p:cNvSpPr txBox="1"/>
          <p:nvPr>
            <p:ph idx="1" type="subTitle"/>
          </p:nvPr>
        </p:nvSpPr>
        <p:spPr>
          <a:xfrm>
            <a:off x="716725" y="1395450"/>
            <a:ext cx="1205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882" name="Google Shape;882;p52"/>
          <p:cNvSpPr txBox="1"/>
          <p:nvPr>
            <p:ph idx="2" type="subTitle"/>
          </p:nvPr>
        </p:nvSpPr>
        <p:spPr>
          <a:xfrm>
            <a:off x="716725" y="1697412"/>
            <a:ext cx="2731500" cy="57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p:txBody>
      </p:sp>
      <p:sp>
        <p:nvSpPr>
          <p:cNvPr id="883" name="Google Shape;883;p52"/>
          <p:cNvSpPr txBox="1"/>
          <p:nvPr>
            <p:ph idx="3" type="subTitle"/>
          </p:nvPr>
        </p:nvSpPr>
        <p:spPr>
          <a:xfrm>
            <a:off x="716725" y="2616062"/>
            <a:ext cx="1205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884" name="Google Shape;884;p52"/>
          <p:cNvSpPr txBox="1"/>
          <p:nvPr>
            <p:ph idx="4" type="subTitle"/>
          </p:nvPr>
        </p:nvSpPr>
        <p:spPr>
          <a:xfrm>
            <a:off x="716725" y="2915200"/>
            <a:ext cx="2731500" cy="57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p:txBody>
      </p:sp>
      <p:sp>
        <p:nvSpPr>
          <p:cNvPr id="885" name="Google Shape;885;p52"/>
          <p:cNvSpPr txBox="1"/>
          <p:nvPr>
            <p:ph idx="5" type="subTitle"/>
          </p:nvPr>
        </p:nvSpPr>
        <p:spPr>
          <a:xfrm>
            <a:off x="716725" y="3833850"/>
            <a:ext cx="1205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lt1"/>
                </a:solidFill>
                <a:latin typeface="Barlow Semi Condensed"/>
                <a:ea typeface="Barlow Semi Condensed"/>
                <a:cs typeface="Barlow Semi Condensed"/>
                <a:sym typeface="Barlow Semi Condensed"/>
              </a:defRPr>
            </a:lvl9pPr>
          </a:lstStyle>
          <a:p/>
        </p:txBody>
      </p:sp>
      <p:sp>
        <p:nvSpPr>
          <p:cNvPr id="886" name="Google Shape;886;p52"/>
          <p:cNvSpPr txBox="1"/>
          <p:nvPr>
            <p:ph idx="6" type="subTitle"/>
          </p:nvPr>
        </p:nvSpPr>
        <p:spPr>
          <a:xfrm>
            <a:off x="716725" y="4135813"/>
            <a:ext cx="2731500" cy="57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
    <p:bg>
      <p:bgPr>
        <a:solidFill>
          <a:schemeClr val="dk2"/>
        </a:solidFill>
      </p:bgPr>
    </p:bg>
    <p:spTree>
      <p:nvGrpSpPr>
        <p:cNvPr id="887" name="Shape 887"/>
        <p:cNvGrpSpPr/>
        <p:nvPr/>
      </p:nvGrpSpPr>
      <p:grpSpPr>
        <a:xfrm>
          <a:off x="0" y="0"/>
          <a:ext cx="0" cy="0"/>
          <a:chOff x="0" y="0"/>
          <a:chExt cx="0" cy="0"/>
        </a:xfrm>
      </p:grpSpPr>
      <p:sp>
        <p:nvSpPr>
          <p:cNvPr id="888" name="Google Shape;888;p53"/>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89" name="Google Shape;889;p53"/>
          <p:cNvSpPr txBox="1"/>
          <p:nvPr>
            <p:ph idx="1" type="subTitle"/>
          </p:nvPr>
        </p:nvSpPr>
        <p:spPr>
          <a:xfrm>
            <a:off x="5899505" y="1822975"/>
            <a:ext cx="1334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90" name="Google Shape;890;p53"/>
          <p:cNvSpPr txBox="1"/>
          <p:nvPr>
            <p:ph idx="2" type="subTitle"/>
          </p:nvPr>
        </p:nvSpPr>
        <p:spPr>
          <a:xfrm>
            <a:off x="5899490" y="2068891"/>
            <a:ext cx="2509800" cy="59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sp>
        <p:nvSpPr>
          <p:cNvPr id="891" name="Google Shape;891;p53"/>
          <p:cNvSpPr txBox="1"/>
          <p:nvPr>
            <p:ph idx="3" type="subTitle"/>
          </p:nvPr>
        </p:nvSpPr>
        <p:spPr>
          <a:xfrm>
            <a:off x="5899500" y="3428375"/>
            <a:ext cx="1334100" cy="274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92" name="Google Shape;892;p53"/>
          <p:cNvSpPr txBox="1"/>
          <p:nvPr>
            <p:ph idx="4" type="subTitle"/>
          </p:nvPr>
        </p:nvSpPr>
        <p:spPr>
          <a:xfrm>
            <a:off x="5899500" y="3671400"/>
            <a:ext cx="2509800" cy="59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sp>
        <p:nvSpPr>
          <p:cNvPr id="893" name="Google Shape;893;p53"/>
          <p:cNvSpPr txBox="1"/>
          <p:nvPr>
            <p:ph idx="5" type="subTitle"/>
          </p:nvPr>
        </p:nvSpPr>
        <p:spPr>
          <a:xfrm>
            <a:off x="1910400" y="3428375"/>
            <a:ext cx="1334100" cy="274200"/>
          </a:xfrm>
          <a:prstGeom prst="rect">
            <a:avLst/>
          </a:prstGeom>
          <a:noFill/>
        </p:spPr>
        <p:txBody>
          <a:bodyPr anchorCtr="0" anchor="ctr" bIns="91425" lIns="91425" spcFirstLastPara="1" rIns="91425" wrap="square" tIns="91425">
            <a:noAutofit/>
          </a:bodyPr>
          <a:lstStyle>
            <a:lvl1pPr lvl="0"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894" name="Google Shape;894;p53"/>
          <p:cNvSpPr txBox="1"/>
          <p:nvPr>
            <p:ph idx="6" type="subTitle"/>
          </p:nvPr>
        </p:nvSpPr>
        <p:spPr>
          <a:xfrm>
            <a:off x="734550" y="3674295"/>
            <a:ext cx="2509800" cy="593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dk1"/>
                </a:solidFill>
              </a:defRPr>
            </a:lvl1pPr>
            <a:lvl2pPr lvl="1" rtl="0" algn="r">
              <a:lnSpc>
                <a:spcPct val="100000"/>
              </a:lnSpc>
              <a:spcBef>
                <a:spcPts val="0"/>
              </a:spcBef>
              <a:spcAft>
                <a:spcPts val="0"/>
              </a:spcAft>
              <a:buNone/>
              <a:defRPr sz="1600">
                <a:solidFill>
                  <a:schemeClr val="dk1"/>
                </a:solidFill>
              </a:defRPr>
            </a:lvl2pPr>
            <a:lvl3pPr lvl="2" rtl="0" algn="r">
              <a:lnSpc>
                <a:spcPct val="100000"/>
              </a:lnSpc>
              <a:spcBef>
                <a:spcPts val="0"/>
              </a:spcBef>
              <a:spcAft>
                <a:spcPts val="0"/>
              </a:spcAft>
              <a:buNone/>
              <a:defRPr sz="1600">
                <a:solidFill>
                  <a:schemeClr val="dk1"/>
                </a:solidFill>
              </a:defRPr>
            </a:lvl3pPr>
            <a:lvl4pPr lvl="3" rtl="0" algn="r">
              <a:lnSpc>
                <a:spcPct val="100000"/>
              </a:lnSpc>
              <a:spcBef>
                <a:spcPts val="0"/>
              </a:spcBef>
              <a:spcAft>
                <a:spcPts val="0"/>
              </a:spcAft>
              <a:buNone/>
              <a:defRPr sz="1600">
                <a:solidFill>
                  <a:schemeClr val="dk1"/>
                </a:solidFill>
              </a:defRPr>
            </a:lvl4pPr>
            <a:lvl5pPr lvl="4" rtl="0" algn="r">
              <a:lnSpc>
                <a:spcPct val="100000"/>
              </a:lnSpc>
              <a:spcBef>
                <a:spcPts val="0"/>
              </a:spcBef>
              <a:spcAft>
                <a:spcPts val="0"/>
              </a:spcAft>
              <a:buNone/>
              <a:defRPr sz="1600">
                <a:solidFill>
                  <a:schemeClr val="dk1"/>
                </a:solidFill>
              </a:defRPr>
            </a:lvl5pPr>
            <a:lvl6pPr lvl="5" rtl="0" algn="r">
              <a:lnSpc>
                <a:spcPct val="100000"/>
              </a:lnSpc>
              <a:spcBef>
                <a:spcPts val="0"/>
              </a:spcBef>
              <a:spcAft>
                <a:spcPts val="0"/>
              </a:spcAft>
              <a:buNone/>
              <a:defRPr sz="1600">
                <a:solidFill>
                  <a:schemeClr val="dk1"/>
                </a:solidFill>
              </a:defRPr>
            </a:lvl6pPr>
            <a:lvl7pPr lvl="6" rtl="0" algn="r">
              <a:lnSpc>
                <a:spcPct val="100000"/>
              </a:lnSpc>
              <a:spcBef>
                <a:spcPts val="0"/>
              </a:spcBef>
              <a:spcAft>
                <a:spcPts val="0"/>
              </a:spcAft>
              <a:buNone/>
              <a:defRPr sz="1600">
                <a:solidFill>
                  <a:schemeClr val="dk1"/>
                </a:solidFill>
              </a:defRPr>
            </a:lvl7pPr>
            <a:lvl8pPr lvl="7" rtl="0" algn="r">
              <a:lnSpc>
                <a:spcPct val="100000"/>
              </a:lnSpc>
              <a:spcBef>
                <a:spcPts val="0"/>
              </a:spcBef>
              <a:spcAft>
                <a:spcPts val="0"/>
              </a:spcAft>
              <a:buNone/>
              <a:defRPr sz="1600">
                <a:solidFill>
                  <a:schemeClr val="dk1"/>
                </a:solidFill>
              </a:defRPr>
            </a:lvl8pPr>
            <a:lvl9pPr lvl="8" rtl="0" algn="r">
              <a:lnSpc>
                <a:spcPct val="100000"/>
              </a:lnSpc>
              <a:spcBef>
                <a:spcPts val="0"/>
              </a:spcBef>
              <a:spcAft>
                <a:spcPts val="0"/>
              </a:spcAft>
              <a:buNone/>
              <a:defRPr sz="1600">
                <a:solidFill>
                  <a:schemeClr val="dk1"/>
                </a:solidFill>
              </a:defRPr>
            </a:lvl9pPr>
          </a:lstStyle>
          <a:p/>
        </p:txBody>
      </p:sp>
      <p:grpSp>
        <p:nvGrpSpPr>
          <p:cNvPr id="895" name="Google Shape;895;p53"/>
          <p:cNvGrpSpPr/>
          <p:nvPr/>
        </p:nvGrpSpPr>
        <p:grpSpPr>
          <a:xfrm flipH="1" rot="-8585606">
            <a:off x="6706862" y="-1689604"/>
            <a:ext cx="4313840" cy="3465306"/>
            <a:chOff x="1645525" y="677625"/>
            <a:chExt cx="4313925" cy="3465375"/>
          </a:xfrm>
        </p:grpSpPr>
        <p:sp>
          <p:nvSpPr>
            <p:cNvPr id="896" name="Google Shape;896;p5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53"/>
          <p:cNvGrpSpPr/>
          <p:nvPr/>
        </p:nvGrpSpPr>
        <p:grpSpPr>
          <a:xfrm flipH="1" rot="4803663">
            <a:off x="-2754027" y="-462614"/>
            <a:ext cx="4313959" cy="3465402"/>
            <a:chOff x="1645525" y="677625"/>
            <a:chExt cx="4313925" cy="3465375"/>
          </a:xfrm>
        </p:grpSpPr>
        <p:sp>
          <p:nvSpPr>
            <p:cNvPr id="905" name="Google Shape;905;p5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 name="Google Shape;913;p53"/>
          <p:cNvSpPr txBox="1"/>
          <p:nvPr>
            <p:ph idx="7" type="subTitle"/>
          </p:nvPr>
        </p:nvSpPr>
        <p:spPr>
          <a:xfrm>
            <a:off x="1910400" y="1822963"/>
            <a:ext cx="1334100" cy="274200"/>
          </a:xfrm>
          <a:prstGeom prst="rect">
            <a:avLst/>
          </a:prstGeom>
          <a:noFill/>
        </p:spPr>
        <p:txBody>
          <a:bodyPr anchorCtr="0" anchor="ctr" bIns="91425" lIns="91425" spcFirstLastPara="1" rIns="91425" wrap="square" tIns="91425">
            <a:noAutofit/>
          </a:bodyPr>
          <a:lstStyle>
            <a:lvl1pPr lvl="0"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914" name="Google Shape;914;p53"/>
          <p:cNvSpPr txBox="1"/>
          <p:nvPr>
            <p:ph idx="8" type="subTitle"/>
          </p:nvPr>
        </p:nvSpPr>
        <p:spPr>
          <a:xfrm>
            <a:off x="734550" y="2068883"/>
            <a:ext cx="2509800" cy="593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solidFill>
                  <a:schemeClr val="dk1"/>
                </a:solidFill>
              </a:defRPr>
            </a:lvl1pPr>
            <a:lvl2pPr lvl="1" rtl="0" algn="r">
              <a:lnSpc>
                <a:spcPct val="100000"/>
              </a:lnSpc>
              <a:spcBef>
                <a:spcPts val="0"/>
              </a:spcBef>
              <a:spcAft>
                <a:spcPts val="0"/>
              </a:spcAft>
              <a:buNone/>
              <a:defRPr sz="1600">
                <a:solidFill>
                  <a:schemeClr val="dk1"/>
                </a:solidFill>
              </a:defRPr>
            </a:lvl2pPr>
            <a:lvl3pPr lvl="2" rtl="0" algn="r">
              <a:lnSpc>
                <a:spcPct val="100000"/>
              </a:lnSpc>
              <a:spcBef>
                <a:spcPts val="0"/>
              </a:spcBef>
              <a:spcAft>
                <a:spcPts val="0"/>
              </a:spcAft>
              <a:buNone/>
              <a:defRPr sz="1600">
                <a:solidFill>
                  <a:schemeClr val="dk1"/>
                </a:solidFill>
              </a:defRPr>
            </a:lvl3pPr>
            <a:lvl4pPr lvl="3" rtl="0" algn="r">
              <a:lnSpc>
                <a:spcPct val="100000"/>
              </a:lnSpc>
              <a:spcBef>
                <a:spcPts val="0"/>
              </a:spcBef>
              <a:spcAft>
                <a:spcPts val="0"/>
              </a:spcAft>
              <a:buNone/>
              <a:defRPr sz="1600">
                <a:solidFill>
                  <a:schemeClr val="dk1"/>
                </a:solidFill>
              </a:defRPr>
            </a:lvl4pPr>
            <a:lvl5pPr lvl="4" rtl="0" algn="r">
              <a:lnSpc>
                <a:spcPct val="100000"/>
              </a:lnSpc>
              <a:spcBef>
                <a:spcPts val="0"/>
              </a:spcBef>
              <a:spcAft>
                <a:spcPts val="0"/>
              </a:spcAft>
              <a:buNone/>
              <a:defRPr sz="1600">
                <a:solidFill>
                  <a:schemeClr val="dk1"/>
                </a:solidFill>
              </a:defRPr>
            </a:lvl5pPr>
            <a:lvl6pPr lvl="5" rtl="0" algn="r">
              <a:lnSpc>
                <a:spcPct val="100000"/>
              </a:lnSpc>
              <a:spcBef>
                <a:spcPts val="0"/>
              </a:spcBef>
              <a:spcAft>
                <a:spcPts val="0"/>
              </a:spcAft>
              <a:buNone/>
              <a:defRPr sz="1600">
                <a:solidFill>
                  <a:schemeClr val="dk1"/>
                </a:solidFill>
              </a:defRPr>
            </a:lvl6pPr>
            <a:lvl7pPr lvl="6" rtl="0" algn="r">
              <a:lnSpc>
                <a:spcPct val="100000"/>
              </a:lnSpc>
              <a:spcBef>
                <a:spcPts val="0"/>
              </a:spcBef>
              <a:spcAft>
                <a:spcPts val="0"/>
              </a:spcAft>
              <a:buNone/>
              <a:defRPr sz="1600">
                <a:solidFill>
                  <a:schemeClr val="dk1"/>
                </a:solidFill>
              </a:defRPr>
            </a:lvl7pPr>
            <a:lvl8pPr lvl="7" rtl="0" algn="r">
              <a:lnSpc>
                <a:spcPct val="100000"/>
              </a:lnSpc>
              <a:spcBef>
                <a:spcPts val="0"/>
              </a:spcBef>
              <a:spcAft>
                <a:spcPts val="0"/>
              </a:spcAft>
              <a:buNone/>
              <a:defRPr sz="1600">
                <a:solidFill>
                  <a:schemeClr val="dk1"/>
                </a:solidFill>
              </a:defRPr>
            </a:lvl8pPr>
            <a:lvl9pPr lvl="8" rtl="0" algn="r">
              <a:lnSpc>
                <a:spcPct val="100000"/>
              </a:lnSpc>
              <a:spcBef>
                <a:spcPts val="0"/>
              </a:spcBef>
              <a:spcAft>
                <a:spcPts val="0"/>
              </a:spcAft>
              <a:buNone/>
              <a:defRPr sz="1600">
                <a:solidFill>
                  <a:schemeClr val="dk1"/>
                </a:solidFill>
              </a:defRPr>
            </a:lvl9pPr>
          </a:lstStyle>
          <a:p/>
        </p:txBody>
      </p:sp>
      <p:sp>
        <p:nvSpPr>
          <p:cNvPr id="915" name="Google Shape;915;p53"/>
          <p:cNvSpPr txBox="1"/>
          <p:nvPr>
            <p:ph hasCustomPrompt="1" idx="9" type="title"/>
          </p:nvPr>
        </p:nvSpPr>
        <p:spPr>
          <a:xfrm>
            <a:off x="2085750" y="2834827"/>
            <a:ext cx="1158600" cy="593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36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916" name="Google Shape;916;p53"/>
          <p:cNvSpPr txBox="1"/>
          <p:nvPr>
            <p:ph hasCustomPrompt="1" idx="13" type="title"/>
          </p:nvPr>
        </p:nvSpPr>
        <p:spPr>
          <a:xfrm>
            <a:off x="2085750" y="1229265"/>
            <a:ext cx="1158600" cy="593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3600"/>
              <a:buNone/>
              <a:defRPr sz="3600">
                <a:solidFill>
                  <a:schemeClr val="lt1"/>
                </a:solidFill>
              </a:defRPr>
            </a:lvl1pPr>
            <a:lvl2pPr lvl="1"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917" name="Google Shape;917;p53"/>
          <p:cNvSpPr txBox="1"/>
          <p:nvPr>
            <p:ph hasCustomPrompt="1" idx="14" type="title"/>
          </p:nvPr>
        </p:nvSpPr>
        <p:spPr>
          <a:xfrm>
            <a:off x="5899500" y="2834827"/>
            <a:ext cx="1158600" cy="5937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918" name="Google Shape;918;p53"/>
          <p:cNvSpPr txBox="1"/>
          <p:nvPr>
            <p:ph hasCustomPrompt="1" idx="15" type="title"/>
          </p:nvPr>
        </p:nvSpPr>
        <p:spPr>
          <a:xfrm>
            <a:off x="5899500" y="1229265"/>
            <a:ext cx="1158600" cy="5937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_2_2">
    <p:bg>
      <p:bgPr>
        <a:solidFill>
          <a:schemeClr val="lt1"/>
        </a:solidFill>
      </p:bgPr>
    </p:bg>
    <p:spTree>
      <p:nvGrpSpPr>
        <p:cNvPr id="919" name="Shape 919"/>
        <p:cNvGrpSpPr/>
        <p:nvPr/>
      </p:nvGrpSpPr>
      <p:grpSpPr>
        <a:xfrm>
          <a:off x="0" y="0"/>
          <a:ext cx="0" cy="0"/>
          <a:chOff x="0" y="0"/>
          <a:chExt cx="0" cy="0"/>
        </a:xfrm>
      </p:grpSpPr>
      <p:sp>
        <p:nvSpPr>
          <p:cNvPr id="920" name="Google Shape;920;p54"/>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21" name="Google Shape;921;p54"/>
          <p:cNvSpPr txBox="1"/>
          <p:nvPr>
            <p:ph idx="1" type="subTitle"/>
          </p:nvPr>
        </p:nvSpPr>
        <p:spPr>
          <a:xfrm>
            <a:off x="3310992" y="2873700"/>
            <a:ext cx="25041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922" name="Google Shape;922;p54"/>
          <p:cNvSpPr txBox="1"/>
          <p:nvPr>
            <p:ph idx="2" type="subTitle"/>
          </p:nvPr>
        </p:nvSpPr>
        <p:spPr>
          <a:xfrm>
            <a:off x="3310978" y="3119591"/>
            <a:ext cx="2504100" cy="59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0"/>
              </a:spcBef>
              <a:spcAft>
                <a:spcPts val="0"/>
              </a:spcAft>
              <a:buNone/>
              <a:defRPr sz="1600">
                <a:solidFill>
                  <a:schemeClr val="lt2"/>
                </a:solidFill>
              </a:defRPr>
            </a:lvl2pPr>
            <a:lvl3pPr lvl="2" rtl="0" algn="ctr">
              <a:lnSpc>
                <a:spcPct val="100000"/>
              </a:lnSpc>
              <a:spcBef>
                <a:spcPts val="0"/>
              </a:spcBef>
              <a:spcAft>
                <a:spcPts val="0"/>
              </a:spcAft>
              <a:buNone/>
              <a:defRPr sz="1600">
                <a:solidFill>
                  <a:schemeClr val="lt2"/>
                </a:solidFill>
              </a:defRPr>
            </a:lvl3pPr>
            <a:lvl4pPr lvl="3" rtl="0" algn="ctr">
              <a:lnSpc>
                <a:spcPct val="100000"/>
              </a:lnSpc>
              <a:spcBef>
                <a:spcPts val="0"/>
              </a:spcBef>
              <a:spcAft>
                <a:spcPts val="0"/>
              </a:spcAft>
              <a:buNone/>
              <a:defRPr sz="1600">
                <a:solidFill>
                  <a:schemeClr val="lt2"/>
                </a:solidFill>
              </a:defRPr>
            </a:lvl4pPr>
            <a:lvl5pPr lvl="4" rtl="0" algn="ctr">
              <a:lnSpc>
                <a:spcPct val="100000"/>
              </a:lnSpc>
              <a:spcBef>
                <a:spcPts val="0"/>
              </a:spcBef>
              <a:spcAft>
                <a:spcPts val="0"/>
              </a:spcAft>
              <a:buNone/>
              <a:defRPr sz="1600">
                <a:solidFill>
                  <a:schemeClr val="lt2"/>
                </a:solidFill>
              </a:defRPr>
            </a:lvl5pPr>
            <a:lvl6pPr lvl="5" rtl="0" algn="ctr">
              <a:lnSpc>
                <a:spcPct val="100000"/>
              </a:lnSpc>
              <a:spcBef>
                <a:spcPts val="0"/>
              </a:spcBef>
              <a:spcAft>
                <a:spcPts val="0"/>
              </a:spcAft>
              <a:buNone/>
              <a:defRPr sz="1600">
                <a:solidFill>
                  <a:schemeClr val="lt2"/>
                </a:solidFill>
              </a:defRPr>
            </a:lvl6pPr>
            <a:lvl7pPr lvl="6" rtl="0" algn="ctr">
              <a:lnSpc>
                <a:spcPct val="100000"/>
              </a:lnSpc>
              <a:spcBef>
                <a:spcPts val="0"/>
              </a:spcBef>
              <a:spcAft>
                <a:spcPts val="0"/>
              </a:spcAft>
              <a:buNone/>
              <a:defRPr sz="1600">
                <a:solidFill>
                  <a:schemeClr val="lt2"/>
                </a:solidFill>
              </a:defRPr>
            </a:lvl7pPr>
            <a:lvl8pPr lvl="7" rtl="0" algn="ctr">
              <a:lnSpc>
                <a:spcPct val="100000"/>
              </a:lnSpc>
              <a:spcBef>
                <a:spcPts val="0"/>
              </a:spcBef>
              <a:spcAft>
                <a:spcPts val="0"/>
              </a:spcAft>
              <a:buNone/>
              <a:defRPr sz="1600">
                <a:solidFill>
                  <a:schemeClr val="lt2"/>
                </a:solidFill>
              </a:defRPr>
            </a:lvl8pPr>
            <a:lvl9pPr lvl="8" rtl="0" algn="ctr">
              <a:lnSpc>
                <a:spcPct val="100000"/>
              </a:lnSpc>
              <a:spcBef>
                <a:spcPts val="0"/>
              </a:spcBef>
              <a:spcAft>
                <a:spcPts val="0"/>
              </a:spcAft>
              <a:buNone/>
              <a:defRPr sz="1600">
                <a:solidFill>
                  <a:schemeClr val="lt2"/>
                </a:solidFill>
              </a:defRPr>
            </a:lvl9pPr>
          </a:lstStyle>
          <a:p/>
        </p:txBody>
      </p:sp>
      <p:sp>
        <p:nvSpPr>
          <p:cNvPr id="923" name="Google Shape;923;p54"/>
          <p:cNvSpPr txBox="1"/>
          <p:nvPr>
            <p:ph idx="3" type="subTitle"/>
          </p:nvPr>
        </p:nvSpPr>
        <p:spPr>
          <a:xfrm>
            <a:off x="716725" y="2873700"/>
            <a:ext cx="25041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924" name="Google Shape;924;p54"/>
          <p:cNvSpPr txBox="1"/>
          <p:nvPr>
            <p:ph idx="4" type="subTitle"/>
          </p:nvPr>
        </p:nvSpPr>
        <p:spPr>
          <a:xfrm>
            <a:off x="716725" y="3116699"/>
            <a:ext cx="2504100" cy="59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0"/>
              </a:spcBef>
              <a:spcAft>
                <a:spcPts val="0"/>
              </a:spcAft>
              <a:buNone/>
              <a:defRPr sz="1600">
                <a:solidFill>
                  <a:schemeClr val="lt2"/>
                </a:solidFill>
              </a:defRPr>
            </a:lvl2pPr>
            <a:lvl3pPr lvl="2" rtl="0" algn="ctr">
              <a:lnSpc>
                <a:spcPct val="100000"/>
              </a:lnSpc>
              <a:spcBef>
                <a:spcPts val="0"/>
              </a:spcBef>
              <a:spcAft>
                <a:spcPts val="0"/>
              </a:spcAft>
              <a:buNone/>
              <a:defRPr sz="1600">
                <a:solidFill>
                  <a:schemeClr val="lt2"/>
                </a:solidFill>
              </a:defRPr>
            </a:lvl3pPr>
            <a:lvl4pPr lvl="3" rtl="0" algn="ctr">
              <a:lnSpc>
                <a:spcPct val="100000"/>
              </a:lnSpc>
              <a:spcBef>
                <a:spcPts val="0"/>
              </a:spcBef>
              <a:spcAft>
                <a:spcPts val="0"/>
              </a:spcAft>
              <a:buNone/>
              <a:defRPr sz="1600">
                <a:solidFill>
                  <a:schemeClr val="lt2"/>
                </a:solidFill>
              </a:defRPr>
            </a:lvl4pPr>
            <a:lvl5pPr lvl="4" rtl="0" algn="ctr">
              <a:lnSpc>
                <a:spcPct val="100000"/>
              </a:lnSpc>
              <a:spcBef>
                <a:spcPts val="0"/>
              </a:spcBef>
              <a:spcAft>
                <a:spcPts val="0"/>
              </a:spcAft>
              <a:buNone/>
              <a:defRPr sz="1600">
                <a:solidFill>
                  <a:schemeClr val="lt2"/>
                </a:solidFill>
              </a:defRPr>
            </a:lvl5pPr>
            <a:lvl6pPr lvl="5" rtl="0" algn="ctr">
              <a:lnSpc>
                <a:spcPct val="100000"/>
              </a:lnSpc>
              <a:spcBef>
                <a:spcPts val="0"/>
              </a:spcBef>
              <a:spcAft>
                <a:spcPts val="0"/>
              </a:spcAft>
              <a:buNone/>
              <a:defRPr sz="1600">
                <a:solidFill>
                  <a:schemeClr val="lt2"/>
                </a:solidFill>
              </a:defRPr>
            </a:lvl6pPr>
            <a:lvl7pPr lvl="6" rtl="0" algn="ctr">
              <a:lnSpc>
                <a:spcPct val="100000"/>
              </a:lnSpc>
              <a:spcBef>
                <a:spcPts val="0"/>
              </a:spcBef>
              <a:spcAft>
                <a:spcPts val="0"/>
              </a:spcAft>
              <a:buNone/>
              <a:defRPr sz="1600">
                <a:solidFill>
                  <a:schemeClr val="lt2"/>
                </a:solidFill>
              </a:defRPr>
            </a:lvl7pPr>
            <a:lvl8pPr lvl="7" rtl="0" algn="ctr">
              <a:lnSpc>
                <a:spcPct val="100000"/>
              </a:lnSpc>
              <a:spcBef>
                <a:spcPts val="0"/>
              </a:spcBef>
              <a:spcAft>
                <a:spcPts val="0"/>
              </a:spcAft>
              <a:buNone/>
              <a:defRPr sz="1600">
                <a:solidFill>
                  <a:schemeClr val="lt2"/>
                </a:solidFill>
              </a:defRPr>
            </a:lvl8pPr>
            <a:lvl9pPr lvl="8" rtl="0" algn="ctr">
              <a:lnSpc>
                <a:spcPct val="100000"/>
              </a:lnSpc>
              <a:spcBef>
                <a:spcPts val="0"/>
              </a:spcBef>
              <a:spcAft>
                <a:spcPts val="0"/>
              </a:spcAft>
              <a:buNone/>
              <a:defRPr sz="1600">
                <a:solidFill>
                  <a:schemeClr val="lt2"/>
                </a:solidFill>
              </a:defRPr>
            </a:lvl9pPr>
          </a:lstStyle>
          <a:p/>
        </p:txBody>
      </p:sp>
      <p:sp>
        <p:nvSpPr>
          <p:cNvPr id="925" name="Google Shape;925;p54"/>
          <p:cNvSpPr txBox="1"/>
          <p:nvPr>
            <p:ph idx="5" type="subTitle"/>
          </p:nvPr>
        </p:nvSpPr>
        <p:spPr>
          <a:xfrm>
            <a:off x="5905258" y="2873700"/>
            <a:ext cx="25041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lt2"/>
                </a:solidFill>
                <a:latin typeface="Barlow Semi Condensed"/>
                <a:ea typeface="Barlow Semi Condensed"/>
                <a:cs typeface="Barlow Semi Condensed"/>
                <a:sym typeface="Barlow Semi Condensed"/>
              </a:defRPr>
            </a:lvl9pPr>
          </a:lstStyle>
          <a:p/>
        </p:txBody>
      </p:sp>
      <p:sp>
        <p:nvSpPr>
          <p:cNvPr id="926" name="Google Shape;926;p54"/>
          <p:cNvSpPr txBox="1"/>
          <p:nvPr>
            <p:ph idx="6" type="subTitle"/>
          </p:nvPr>
        </p:nvSpPr>
        <p:spPr>
          <a:xfrm>
            <a:off x="5905251" y="3119595"/>
            <a:ext cx="2504100" cy="59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0"/>
              </a:spcBef>
              <a:spcAft>
                <a:spcPts val="0"/>
              </a:spcAft>
              <a:buNone/>
              <a:defRPr sz="1600">
                <a:solidFill>
                  <a:schemeClr val="lt2"/>
                </a:solidFill>
              </a:defRPr>
            </a:lvl2pPr>
            <a:lvl3pPr lvl="2" rtl="0" algn="ctr">
              <a:lnSpc>
                <a:spcPct val="100000"/>
              </a:lnSpc>
              <a:spcBef>
                <a:spcPts val="0"/>
              </a:spcBef>
              <a:spcAft>
                <a:spcPts val="0"/>
              </a:spcAft>
              <a:buNone/>
              <a:defRPr sz="1600">
                <a:solidFill>
                  <a:schemeClr val="lt2"/>
                </a:solidFill>
              </a:defRPr>
            </a:lvl3pPr>
            <a:lvl4pPr lvl="3" rtl="0" algn="ctr">
              <a:lnSpc>
                <a:spcPct val="100000"/>
              </a:lnSpc>
              <a:spcBef>
                <a:spcPts val="0"/>
              </a:spcBef>
              <a:spcAft>
                <a:spcPts val="0"/>
              </a:spcAft>
              <a:buNone/>
              <a:defRPr sz="1600">
                <a:solidFill>
                  <a:schemeClr val="lt2"/>
                </a:solidFill>
              </a:defRPr>
            </a:lvl4pPr>
            <a:lvl5pPr lvl="4" rtl="0" algn="ctr">
              <a:lnSpc>
                <a:spcPct val="100000"/>
              </a:lnSpc>
              <a:spcBef>
                <a:spcPts val="0"/>
              </a:spcBef>
              <a:spcAft>
                <a:spcPts val="0"/>
              </a:spcAft>
              <a:buNone/>
              <a:defRPr sz="1600">
                <a:solidFill>
                  <a:schemeClr val="lt2"/>
                </a:solidFill>
              </a:defRPr>
            </a:lvl5pPr>
            <a:lvl6pPr lvl="5" rtl="0" algn="ctr">
              <a:lnSpc>
                <a:spcPct val="100000"/>
              </a:lnSpc>
              <a:spcBef>
                <a:spcPts val="0"/>
              </a:spcBef>
              <a:spcAft>
                <a:spcPts val="0"/>
              </a:spcAft>
              <a:buNone/>
              <a:defRPr sz="1600">
                <a:solidFill>
                  <a:schemeClr val="lt2"/>
                </a:solidFill>
              </a:defRPr>
            </a:lvl6pPr>
            <a:lvl7pPr lvl="6" rtl="0" algn="ctr">
              <a:lnSpc>
                <a:spcPct val="100000"/>
              </a:lnSpc>
              <a:spcBef>
                <a:spcPts val="0"/>
              </a:spcBef>
              <a:spcAft>
                <a:spcPts val="0"/>
              </a:spcAft>
              <a:buNone/>
              <a:defRPr sz="1600">
                <a:solidFill>
                  <a:schemeClr val="lt2"/>
                </a:solidFill>
              </a:defRPr>
            </a:lvl7pPr>
            <a:lvl8pPr lvl="7" rtl="0" algn="ctr">
              <a:lnSpc>
                <a:spcPct val="100000"/>
              </a:lnSpc>
              <a:spcBef>
                <a:spcPts val="0"/>
              </a:spcBef>
              <a:spcAft>
                <a:spcPts val="0"/>
              </a:spcAft>
              <a:buNone/>
              <a:defRPr sz="1600">
                <a:solidFill>
                  <a:schemeClr val="lt2"/>
                </a:solidFill>
              </a:defRPr>
            </a:lvl8pPr>
            <a:lvl9pPr lvl="8" rtl="0" algn="ctr">
              <a:lnSpc>
                <a:spcPct val="100000"/>
              </a:lnSpc>
              <a:spcBef>
                <a:spcPts val="0"/>
              </a:spcBef>
              <a:spcAft>
                <a:spcPts val="0"/>
              </a:spcAft>
              <a:buNone/>
              <a:defRPr sz="1600">
                <a:solidFill>
                  <a:schemeClr val="lt2"/>
                </a:solidFill>
              </a:defRPr>
            </a:lvl9pPr>
          </a:lstStyle>
          <a:p/>
        </p:txBody>
      </p:sp>
      <p:grpSp>
        <p:nvGrpSpPr>
          <p:cNvPr id="927" name="Google Shape;927;p54"/>
          <p:cNvGrpSpPr/>
          <p:nvPr/>
        </p:nvGrpSpPr>
        <p:grpSpPr>
          <a:xfrm flipH="1" rot="-8585606">
            <a:off x="6706862" y="-1689604"/>
            <a:ext cx="4313840" cy="3465306"/>
            <a:chOff x="1645525" y="677625"/>
            <a:chExt cx="4313925" cy="3465375"/>
          </a:xfrm>
        </p:grpSpPr>
        <p:sp>
          <p:nvSpPr>
            <p:cNvPr id="928" name="Google Shape;928;p5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54"/>
          <p:cNvGrpSpPr/>
          <p:nvPr/>
        </p:nvGrpSpPr>
        <p:grpSpPr>
          <a:xfrm flipH="1" rot="4803663">
            <a:off x="-2754027" y="-462614"/>
            <a:ext cx="4313959" cy="3465402"/>
            <a:chOff x="1645525" y="677625"/>
            <a:chExt cx="4313925" cy="3465375"/>
          </a:xfrm>
        </p:grpSpPr>
        <p:sp>
          <p:nvSpPr>
            <p:cNvPr id="937" name="Google Shape;937;p5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54"/>
          <p:cNvGrpSpPr/>
          <p:nvPr/>
        </p:nvGrpSpPr>
        <p:grpSpPr>
          <a:xfrm flipH="1" rot="3650914">
            <a:off x="2656310" y="4562850"/>
            <a:ext cx="4313751" cy="3465235"/>
            <a:chOff x="1645525" y="677625"/>
            <a:chExt cx="4313925" cy="3465375"/>
          </a:xfrm>
        </p:grpSpPr>
        <p:sp>
          <p:nvSpPr>
            <p:cNvPr id="946" name="Google Shape;946;p5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_1">
    <p:bg>
      <p:bgPr>
        <a:solidFill>
          <a:schemeClr val="lt2"/>
        </a:solidFill>
      </p:bgPr>
    </p:bg>
    <p:spTree>
      <p:nvGrpSpPr>
        <p:cNvPr id="954" name="Shape 954"/>
        <p:cNvGrpSpPr/>
        <p:nvPr/>
      </p:nvGrpSpPr>
      <p:grpSpPr>
        <a:xfrm>
          <a:off x="0" y="0"/>
          <a:ext cx="0" cy="0"/>
          <a:chOff x="0" y="0"/>
          <a:chExt cx="0" cy="0"/>
        </a:xfrm>
      </p:grpSpPr>
      <p:sp>
        <p:nvSpPr>
          <p:cNvPr id="955" name="Google Shape;955;p55"/>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6" name="Google Shape;956;p55"/>
          <p:cNvSpPr txBox="1"/>
          <p:nvPr>
            <p:ph idx="1" type="subTitle"/>
          </p:nvPr>
        </p:nvSpPr>
        <p:spPr>
          <a:xfrm>
            <a:off x="807300" y="1772075"/>
            <a:ext cx="25098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957" name="Google Shape;957;p55"/>
          <p:cNvSpPr txBox="1"/>
          <p:nvPr>
            <p:ph idx="2" type="subTitle"/>
          </p:nvPr>
        </p:nvSpPr>
        <p:spPr>
          <a:xfrm>
            <a:off x="807300" y="2110000"/>
            <a:ext cx="2509800" cy="12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grpSp>
        <p:nvGrpSpPr>
          <p:cNvPr id="958" name="Google Shape;958;p55"/>
          <p:cNvGrpSpPr/>
          <p:nvPr/>
        </p:nvGrpSpPr>
        <p:grpSpPr>
          <a:xfrm flipH="1" rot="4803663">
            <a:off x="-2754027" y="-462614"/>
            <a:ext cx="4313959" cy="3465402"/>
            <a:chOff x="1645525" y="677625"/>
            <a:chExt cx="4313925" cy="3465375"/>
          </a:xfrm>
        </p:grpSpPr>
        <p:sp>
          <p:nvSpPr>
            <p:cNvPr id="959" name="Google Shape;959;p5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55"/>
          <p:cNvGrpSpPr/>
          <p:nvPr/>
        </p:nvGrpSpPr>
        <p:grpSpPr>
          <a:xfrm flipH="1" rot="-8585606">
            <a:off x="6706862" y="-1689604"/>
            <a:ext cx="4313840" cy="3465306"/>
            <a:chOff x="1645525" y="677625"/>
            <a:chExt cx="4313925" cy="3465375"/>
          </a:xfrm>
        </p:grpSpPr>
        <p:sp>
          <p:nvSpPr>
            <p:cNvPr id="968" name="Google Shape;968;p5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 name="Google Shape;976;p55"/>
          <p:cNvSpPr txBox="1"/>
          <p:nvPr>
            <p:ph idx="3" type="subTitle"/>
          </p:nvPr>
        </p:nvSpPr>
        <p:spPr>
          <a:xfrm>
            <a:off x="807300" y="3681675"/>
            <a:ext cx="2509800" cy="518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
        <p:nvSpPr>
          <p:cNvPr id="977" name="Google Shape;977;p55"/>
          <p:cNvSpPr txBox="1"/>
          <p:nvPr>
            <p:ph idx="4" type="subTitle"/>
          </p:nvPr>
        </p:nvSpPr>
        <p:spPr>
          <a:xfrm>
            <a:off x="3317100" y="1772075"/>
            <a:ext cx="25098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978" name="Google Shape;978;p55"/>
          <p:cNvSpPr txBox="1"/>
          <p:nvPr>
            <p:ph idx="5" type="subTitle"/>
          </p:nvPr>
        </p:nvSpPr>
        <p:spPr>
          <a:xfrm>
            <a:off x="3317100" y="2110000"/>
            <a:ext cx="2509800" cy="12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sp>
        <p:nvSpPr>
          <p:cNvPr id="979" name="Google Shape;979;p55"/>
          <p:cNvSpPr txBox="1"/>
          <p:nvPr>
            <p:ph idx="6" type="subTitle"/>
          </p:nvPr>
        </p:nvSpPr>
        <p:spPr>
          <a:xfrm>
            <a:off x="3317100" y="3681675"/>
            <a:ext cx="2509800" cy="518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
        <p:nvSpPr>
          <p:cNvPr id="980" name="Google Shape;980;p55"/>
          <p:cNvSpPr txBox="1"/>
          <p:nvPr>
            <p:ph idx="7" type="subTitle"/>
          </p:nvPr>
        </p:nvSpPr>
        <p:spPr>
          <a:xfrm>
            <a:off x="5826900" y="1772075"/>
            <a:ext cx="2509800" cy="2742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1800">
                <a:solidFill>
                  <a:schemeClr val="dk1"/>
                </a:solidFill>
                <a:latin typeface="Barlow Semi Condensed"/>
                <a:ea typeface="Barlow Semi Condensed"/>
                <a:cs typeface="Barlow Semi Condensed"/>
                <a:sym typeface="Barlow Semi Condensed"/>
              </a:defRPr>
            </a:lvl9pPr>
          </a:lstStyle>
          <a:p/>
        </p:txBody>
      </p:sp>
      <p:sp>
        <p:nvSpPr>
          <p:cNvPr id="981" name="Google Shape;981;p55"/>
          <p:cNvSpPr txBox="1"/>
          <p:nvPr>
            <p:ph idx="8" type="subTitle"/>
          </p:nvPr>
        </p:nvSpPr>
        <p:spPr>
          <a:xfrm>
            <a:off x="5826900" y="2110000"/>
            <a:ext cx="2509800" cy="12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0"/>
              </a:spcBef>
              <a:spcAft>
                <a:spcPts val="0"/>
              </a:spcAft>
              <a:buNone/>
              <a:defRPr sz="1600">
                <a:solidFill>
                  <a:schemeClr val="dk1"/>
                </a:solidFill>
              </a:defRPr>
            </a:lvl2pPr>
            <a:lvl3pPr lvl="2" rtl="0">
              <a:lnSpc>
                <a:spcPct val="100000"/>
              </a:lnSpc>
              <a:spcBef>
                <a:spcPts val="0"/>
              </a:spcBef>
              <a:spcAft>
                <a:spcPts val="0"/>
              </a:spcAft>
              <a:buNone/>
              <a:defRPr sz="1600">
                <a:solidFill>
                  <a:schemeClr val="dk1"/>
                </a:solidFill>
              </a:defRPr>
            </a:lvl3pPr>
            <a:lvl4pPr lvl="3" rtl="0">
              <a:lnSpc>
                <a:spcPct val="100000"/>
              </a:lnSpc>
              <a:spcBef>
                <a:spcPts val="0"/>
              </a:spcBef>
              <a:spcAft>
                <a:spcPts val="0"/>
              </a:spcAft>
              <a:buNone/>
              <a:defRPr sz="1600">
                <a:solidFill>
                  <a:schemeClr val="dk1"/>
                </a:solidFill>
              </a:defRPr>
            </a:lvl4pPr>
            <a:lvl5pPr lvl="4" rtl="0">
              <a:lnSpc>
                <a:spcPct val="100000"/>
              </a:lnSpc>
              <a:spcBef>
                <a:spcPts val="0"/>
              </a:spcBef>
              <a:spcAft>
                <a:spcPts val="0"/>
              </a:spcAft>
              <a:buNone/>
              <a:defRPr sz="1600">
                <a:solidFill>
                  <a:schemeClr val="dk1"/>
                </a:solidFill>
              </a:defRPr>
            </a:lvl5pPr>
            <a:lvl6pPr lvl="5" rtl="0">
              <a:lnSpc>
                <a:spcPct val="100000"/>
              </a:lnSpc>
              <a:spcBef>
                <a:spcPts val="0"/>
              </a:spcBef>
              <a:spcAft>
                <a:spcPts val="0"/>
              </a:spcAft>
              <a:buNone/>
              <a:defRPr sz="1600">
                <a:solidFill>
                  <a:schemeClr val="dk1"/>
                </a:solidFill>
              </a:defRPr>
            </a:lvl6pPr>
            <a:lvl7pPr lvl="6" rtl="0">
              <a:lnSpc>
                <a:spcPct val="100000"/>
              </a:lnSpc>
              <a:spcBef>
                <a:spcPts val="0"/>
              </a:spcBef>
              <a:spcAft>
                <a:spcPts val="0"/>
              </a:spcAft>
              <a:buNone/>
              <a:defRPr sz="1600">
                <a:solidFill>
                  <a:schemeClr val="dk1"/>
                </a:solidFill>
              </a:defRPr>
            </a:lvl7pPr>
            <a:lvl8pPr lvl="7" rtl="0">
              <a:lnSpc>
                <a:spcPct val="100000"/>
              </a:lnSpc>
              <a:spcBef>
                <a:spcPts val="0"/>
              </a:spcBef>
              <a:spcAft>
                <a:spcPts val="0"/>
              </a:spcAft>
              <a:buNone/>
              <a:defRPr sz="1600">
                <a:solidFill>
                  <a:schemeClr val="dk1"/>
                </a:solidFill>
              </a:defRPr>
            </a:lvl8pPr>
            <a:lvl9pPr lvl="8" rtl="0">
              <a:lnSpc>
                <a:spcPct val="100000"/>
              </a:lnSpc>
              <a:spcBef>
                <a:spcPts val="0"/>
              </a:spcBef>
              <a:spcAft>
                <a:spcPts val="0"/>
              </a:spcAft>
              <a:buNone/>
              <a:defRPr sz="1600">
                <a:solidFill>
                  <a:schemeClr val="dk1"/>
                </a:solidFill>
              </a:defRPr>
            </a:lvl9pPr>
          </a:lstStyle>
          <a:p/>
        </p:txBody>
      </p:sp>
      <p:sp>
        <p:nvSpPr>
          <p:cNvPr id="982" name="Google Shape;982;p55"/>
          <p:cNvSpPr txBox="1"/>
          <p:nvPr>
            <p:ph idx="9" type="subTitle"/>
          </p:nvPr>
        </p:nvSpPr>
        <p:spPr>
          <a:xfrm>
            <a:off x="5826900" y="3681675"/>
            <a:ext cx="2509800" cy="518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2pPr>
            <a:lvl3pPr lvl="2"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3pPr>
            <a:lvl4pPr lvl="3"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4pPr>
            <a:lvl5pPr lvl="4"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5pPr>
            <a:lvl6pPr lvl="5"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6pPr>
            <a:lvl7pPr lvl="6"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7pPr>
            <a:lvl8pPr lvl="7"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8pPr>
            <a:lvl9pPr lvl="8" rtl="0" algn="ctr">
              <a:lnSpc>
                <a:spcPct val="100000"/>
              </a:lnSpc>
              <a:spcBef>
                <a:spcPts val="0"/>
              </a:spcBef>
              <a:spcAft>
                <a:spcPts val="0"/>
              </a:spcAft>
              <a:buNone/>
              <a:defRPr b="1" sz="3000">
                <a:solidFill>
                  <a:schemeClr val="dk1"/>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2_1">
    <p:bg>
      <p:bgPr>
        <a:solidFill>
          <a:schemeClr val="lt1"/>
        </a:solidFill>
      </p:bgPr>
    </p:bg>
    <p:spTree>
      <p:nvGrpSpPr>
        <p:cNvPr id="983" name="Shape 983"/>
        <p:cNvGrpSpPr/>
        <p:nvPr/>
      </p:nvGrpSpPr>
      <p:grpSpPr>
        <a:xfrm>
          <a:off x="0" y="0"/>
          <a:ext cx="0" cy="0"/>
          <a:chOff x="0" y="0"/>
          <a:chExt cx="0" cy="0"/>
        </a:xfrm>
      </p:grpSpPr>
      <p:grpSp>
        <p:nvGrpSpPr>
          <p:cNvPr id="984" name="Google Shape;984;p56"/>
          <p:cNvGrpSpPr/>
          <p:nvPr/>
        </p:nvGrpSpPr>
        <p:grpSpPr>
          <a:xfrm flipH="1">
            <a:off x="-3378906" y="3148409"/>
            <a:ext cx="4313925" cy="3465375"/>
            <a:chOff x="1645525" y="677625"/>
            <a:chExt cx="4313925" cy="3465375"/>
          </a:xfrm>
        </p:grpSpPr>
        <p:sp>
          <p:nvSpPr>
            <p:cNvPr id="985" name="Google Shape;985;p5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56"/>
          <p:cNvGrpSpPr/>
          <p:nvPr/>
        </p:nvGrpSpPr>
        <p:grpSpPr>
          <a:xfrm rot="10800000">
            <a:off x="5074644" y="-430747"/>
            <a:ext cx="5369111" cy="4313006"/>
            <a:chOff x="1645525" y="677625"/>
            <a:chExt cx="4313925" cy="3465375"/>
          </a:xfrm>
        </p:grpSpPr>
        <p:sp>
          <p:nvSpPr>
            <p:cNvPr id="994" name="Google Shape;994;p5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 name="Google Shape;1002;p56"/>
          <p:cNvSpPr txBox="1"/>
          <p:nvPr>
            <p:ph idx="1" type="subTitle"/>
          </p:nvPr>
        </p:nvSpPr>
        <p:spPr>
          <a:xfrm>
            <a:off x="828106" y="3559060"/>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1003" name="Google Shape;1003;p56"/>
          <p:cNvSpPr txBox="1"/>
          <p:nvPr>
            <p:ph idx="2" type="subTitle"/>
          </p:nvPr>
        </p:nvSpPr>
        <p:spPr>
          <a:xfrm>
            <a:off x="3579900" y="3559060"/>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1004" name="Google Shape;1004;p56"/>
          <p:cNvSpPr txBox="1"/>
          <p:nvPr>
            <p:ph idx="3" type="subTitle"/>
          </p:nvPr>
        </p:nvSpPr>
        <p:spPr>
          <a:xfrm>
            <a:off x="6330944" y="3559050"/>
            <a:ext cx="19818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1005" name="Google Shape;1005;p56"/>
          <p:cNvSpPr txBox="1"/>
          <p:nvPr>
            <p:ph idx="4" type="subTitle"/>
          </p:nvPr>
        </p:nvSpPr>
        <p:spPr>
          <a:xfrm>
            <a:off x="3495000"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1006" name="Google Shape;1006;p56"/>
          <p:cNvSpPr txBox="1"/>
          <p:nvPr>
            <p:ph idx="5" type="subTitle"/>
          </p:nvPr>
        </p:nvSpPr>
        <p:spPr>
          <a:xfrm>
            <a:off x="6244844"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1007" name="Google Shape;1007;p56"/>
          <p:cNvSpPr txBox="1"/>
          <p:nvPr>
            <p:ph idx="6" type="subTitle"/>
          </p:nvPr>
        </p:nvSpPr>
        <p:spPr>
          <a:xfrm>
            <a:off x="828106" y="1783637"/>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1008" name="Google Shape;1008;p56"/>
          <p:cNvSpPr txBox="1"/>
          <p:nvPr>
            <p:ph idx="7" type="subTitle"/>
          </p:nvPr>
        </p:nvSpPr>
        <p:spPr>
          <a:xfrm>
            <a:off x="3579900" y="1783637"/>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1009" name="Google Shape;1009;p56"/>
          <p:cNvSpPr txBox="1"/>
          <p:nvPr>
            <p:ph idx="8" type="subTitle"/>
          </p:nvPr>
        </p:nvSpPr>
        <p:spPr>
          <a:xfrm>
            <a:off x="6329744" y="1783637"/>
            <a:ext cx="1984200" cy="10059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2"/>
                </a:solidFill>
              </a:defRPr>
            </a:lvl1pPr>
            <a:lvl2pPr lvl="1" rtl="0" algn="ctr">
              <a:lnSpc>
                <a:spcPct val="100000"/>
              </a:lnSpc>
              <a:spcBef>
                <a:spcPts val="1600"/>
              </a:spcBef>
              <a:spcAft>
                <a:spcPts val="0"/>
              </a:spcAft>
              <a:buNone/>
              <a:defRPr sz="1600">
                <a:solidFill>
                  <a:schemeClr val="lt2"/>
                </a:solidFill>
              </a:defRPr>
            </a:lvl2pPr>
            <a:lvl3pPr lvl="2" rtl="0" algn="ctr">
              <a:lnSpc>
                <a:spcPct val="100000"/>
              </a:lnSpc>
              <a:spcBef>
                <a:spcPts val="1600"/>
              </a:spcBef>
              <a:spcAft>
                <a:spcPts val="0"/>
              </a:spcAft>
              <a:buNone/>
              <a:defRPr sz="1600">
                <a:solidFill>
                  <a:schemeClr val="lt2"/>
                </a:solidFill>
              </a:defRPr>
            </a:lvl3pPr>
            <a:lvl4pPr lvl="3" rtl="0" algn="ctr">
              <a:lnSpc>
                <a:spcPct val="100000"/>
              </a:lnSpc>
              <a:spcBef>
                <a:spcPts val="1600"/>
              </a:spcBef>
              <a:spcAft>
                <a:spcPts val="0"/>
              </a:spcAft>
              <a:buNone/>
              <a:defRPr sz="1600">
                <a:solidFill>
                  <a:schemeClr val="lt2"/>
                </a:solidFill>
              </a:defRPr>
            </a:lvl4pPr>
            <a:lvl5pPr lvl="4" rtl="0" algn="ctr">
              <a:lnSpc>
                <a:spcPct val="100000"/>
              </a:lnSpc>
              <a:spcBef>
                <a:spcPts val="1600"/>
              </a:spcBef>
              <a:spcAft>
                <a:spcPts val="0"/>
              </a:spcAft>
              <a:buNone/>
              <a:defRPr sz="1600">
                <a:solidFill>
                  <a:schemeClr val="lt2"/>
                </a:solidFill>
              </a:defRPr>
            </a:lvl5pPr>
            <a:lvl6pPr lvl="5" rtl="0" algn="ctr">
              <a:lnSpc>
                <a:spcPct val="100000"/>
              </a:lnSpc>
              <a:spcBef>
                <a:spcPts val="1600"/>
              </a:spcBef>
              <a:spcAft>
                <a:spcPts val="0"/>
              </a:spcAft>
              <a:buNone/>
              <a:defRPr sz="1600">
                <a:solidFill>
                  <a:schemeClr val="lt2"/>
                </a:solidFill>
              </a:defRPr>
            </a:lvl6pPr>
            <a:lvl7pPr lvl="6" rtl="0" algn="ctr">
              <a:lnSpc>
                <a:spcPct val="100000"/>
              </a:lnSpc>
              <a:spcBef>
                <a:spcPts val="1600"/>
              </a:spcBef>
              <a:spcAft>
                <a:spcPts val="0"/>
              </a:spcAft>
              <a:buNone/>
              <a:defRPr sz="1600">
                <a:solidFill>
                  <a:schemeClr val="lt2"/>
                </a:solidFill>
              </a:defRPr>
            </a:lvl7pPr>
            <a:lvl8pPr lvl="7" rtl="0" algn="ctr">
              <a:lnSpc>
                <a:spcPct val="100000"/>
              </a:lnSpc>
              <a:spcBef>
                <a:spcPts val="1600"/>
              </a:spcBef>
              <a:spcAft>
                <a:spcPts val="0"/>
              </a:spcAft>
              <a:buNone/>
              <a:defRPr sz="1600">
                <a:solidFill>
                  <a:schemeClr val="lt2"/>
                </a:solidFill>
              </a:defRPr>
            </a:lvl8pPr>
            <a:lvl9pPr lvl="8" rtl="0" algn="ctr">
              <a:lnSpc>
                <a:spcPct val="100000"/>
              </a:lnSpc>
              <a:spcBef>
                <a:spcPts val="1600"/>
              </a:spcBef>
              <a:spcAft>
                <a:spcPts val="1600"/>
              </a:spcAft>
              <a:buNone/>
              <a:defRPr sz="1600">
                <a:solidFill>
                  <a:schemeClr val="lt2"/>
                </a:solidFill>
              </a:defRPr>
            </a:lvl9pPr>
          </a:lstStyle>
          <a:p/>
        </p:txBody>
      </p:sp>
      <p:sp>
        <p:nvSpPr>
          <p:cNvPr id="1010" name="Google Shape;1010;p56"/>
          <p:cNvSpPr txBox="1"/>
          <p:nvPr>
            <p:ph idx="9" type="subTitle"/>
          </p:nvPr>
        </p:nvSpPr>
        <p:spPr>
          <a:xfrm>
            <a:off x="3495000"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1011" name="Google Shape;1011;p56"/>
          <p:cNvSpPr txBox="1"/>
          <p:nvPr>
            <p:ph idx="13" type="subTitle"/>
          </p:nvPr>
        </p:nvSpPr>
        <p:spPr>
          <a:xfrm>
            <a:off x="6244844"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1012" name="Google Shape;1012;p56"/>
          <p:cNvSpPr txBox="1"/>
          <p:nvPr>
            <p:ph idx="14" type="subTitle"/>
          </p:nvPr>
        </p:nvSpPr>
        <p:spPr>
          <a:xfrm>
            <a:off x="743206"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1013" name="Google Shape;1013;p56"/>
          <p:cNvSpPr txBox="1"/>
          <p:nvPr>
            <p:ph idx="15" type="subTitle"/>
          </p:nvPr>
        </p:nvSpPr>
        <p:spPr>
          <a:xfrm>
            <a:off x="743206"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0"/>
              </a:spcBef>
              <a:spcAft>
                <a:spcPts val="0"/>
              </a:spcAft>
              <a:buNone/>
              <a:defRPr sz="2400">
                <a:solidFill>
                  <a:schemeClr val="lt2"/>
                </a:solidFill>
                <a:latin typeface="Barlow Semi Condensed SemiBold"/>
                <a:ea typeface="Barlow Semi Condensed SemiBold"/>
                <a:cs typeface="Barlow Semi Condensed SemiBold"/>
                <a:sym typeface="Barlow Semi Condensed SemiBold"/>
              </a:defRPr>
            </a:lvl9pPr>
          </a:lstStyle>
          <a:p/>
        </p:txBody>
      </p:sp>
      <p:sp>
        <p:nvSpPr>
          <p:cNvPr id="1014" name="Google Shape;1014;p56"/>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_1_1">
    <p:bg>
      <p:bgPr>
        <a:solidFill>
          <a:schemeClr val="lt2"/>
        </a:solidFill>
      </p:bgPr>
    </p:bg>
    <p:spTree>
      <p:nvGrpSpPr>
        <p:cNvPr id="1015" name="Shape 1015"/>
        <p:cNvGrpSpPr/>
        <p:nvPr/>
      </p:nvGrpSpPr>
      <p:grpSpPr>
        <a:xfrm>
          <a:off x="0" y="0"/>
          <a:ext cx="0" cy="0"/>
          <a:chOff x="0" y="0"/>
          <a:chExt cx="0" cy="0"/>
        </a:xfrm>
      </p:grpSpPr>
      <p:grpSp>
        <p:nvGrpSpPr>
          <p:cNvPr id="1016" name="Google Shape;1016;p57"/>
          <p:cNvGrpSpPr/>
          <p:nvPr/>
        </p:nvGrpSpPr>
        <p:grpSpPr>
          <a:xfrm flipH="1">
            <a:off x="-3378906" y="3148409"/>
            <a:ext cx="4313925" cy="3465375"/>
            <a:chOff x="1645525" y="677625"/>
            <a:chExt cx="4313925" cy="3465375"/>
          </a:xfrm>
        </p:grpSpPr>
        <p:sp>
          <p:nvSpPr>
            <p:cNvPr id="1017" name="Google Shape;1017;p5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57"/>
          <p:cNvGrpSpPr/>
          <p:nvPr/>
        </p:nvGrpSpPr>
        <p:grpSpPr>
          <a:xfrm rot="10800000">
            <a:off x="5074644" y="-430747"/>
            <a:ext cx="5369111" cy="4313006"/>
            <a:chOff x="1645525" y="677625"/>
            <a:chExt cx="4313925" cy="3465375"/>
          </a:xfrm>
        </p:grpSpPr>
        <p:sp>
          <p:nvSpPr>
            <p:cNvPr id="1026" name="Google Shape;1026;p5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 name="Google Shape;1034;p57"/>
          <p:cNvSpPr txBox="1"/>
          <p:nvPr>
            <p:ph idx="1" type="subTitle"/>
          </p:nvPr>
        </p:nvSpPr>
        <p:spPr>
          <a:xfrm>
            <a:off x="2154000" y="3559052"/>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1035" name="Google Shape;1035;p57"/>
          <p:cNvSpPr txBox="1"/>
          <p:nvPr>
            <p:ph idx="2" type="subTitle"/>
          </p:nvPr>
        </p:nvSpPr>
        <p:spPr>
          <a:xfrm>
            <a:off x="4905798" y="3559052"/>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1036" name="Google Shape;1036;p57"/>
          <p:cNvSpPr txBox="1"/>
          <p:nvPr>
            <p:ph idx="3" type="subTitle"/>
          </p:nvPr>
        </p:nvSpPr>
        <p:spPr>
          <a:xfrm>
            <a:off x="4820900"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1037" name="Google Shape;1037;p57"/>
          <p:cNvSpPr txBox="1"/>
          <p:nvPr>
            <p:ph idx="4" type="subTitle"/>
          </p:nvPr>
        </p:nvSpPr>
        <p:spPr>
          <a:xfrm>
            <a:off x="828100" y="1783627"/>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1038" name="Google Shape;1038;p57"/>
          <p:cNvSpPr txBox="1"/>
          <p:nvPr>
            <p:ph idx="5" type="subTitle"/>
          </p:nvPr>
        </p:nvSpPr>
        <p:spPr>
          <a:xfrm>
            <a:off x="3579898" y="1783627"/>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1039" name="Google Shape;1039;p57"/>
          <p:cNvSpPr txBox="1"/>
          <p:nvPr>
            <p:ph idx="6" type="subTitle"/>
          </p:nvPr>
        </p:nvSpPr>
        <p:spPr>
          <a:xfrm>
            <a:off x="6329747" y="1783627"/>
            <a:ext cx="1984200" cy="8301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0"/>
              </a:spcBef>
              <a:spcAft>
                <a:spcPts val="0"/>
              </a:spcAft>
              <a:buNone/>
              <a:defRPr sz="1600">
                <a:solidFill>
                  <a:schemeClr val="dk1"/>
                </a:solidFill>
              </a:defRPr>
            </a:lvl2pPr>
            <a:lvl3pPr lvl="2" rtl="0" algn="ctr">
              <a:lnSpc>
                <a:spcPct val="100000"/>
              </a:lnSpc>
              <a:spcBef>
                <a:spcPts val="0"/>
              </a:spcBef>
              <a:spcAft>
                <a:spcPts val="0"/>
              </a:spcAft>
              <a:buNone/>
              <a:defRPr sz="1600">
                <a:solidFill>
                  <a:schemeClr val="dk1"/>
                </a:solidFill>
              </a:defRPr>
            </a:lvl3pPr>
            <a:lvl4pPr lvl="3" rtl="0" algn="ctr">
              <a:lnSpc>
                <a:spcPct val="100000"/>
              </a:lnSpc>
              <a:spcBef>
                <a:spcPts val="0"/>
              </a:spcBef>
              <a:spcAft>
                <a:spcPts val="0"/>
              </a:spcAft>
              <a:buNone/>
              <a:defRPr sz="1600">
                <a:solidFill>
                  <a:schemeClr val="dk1"/>
                </a:solidFill>
              </a:defRPr>
            </a:lvl4pPr>
            <a:lvl5pPr lvl="4" rtl="0" algn="ctr">
              <a:lnSpc>
                <a:spcPct val="100000"/>
              </a:lnSpc>
              <a:spcBef>
                <a:spcPts val="0"/>
              </a:spcBef>
              <a:spcAft>
                <a:spcPts val="0"/>
              </a:spcAft>
              <a:buNone/>
              <a:defRPr sz="1600">
                <a:solidFill>
                  <a:schemeClr val="dk1"/>
                </a:solidFill>
              </a:defRPr>
            </a:lvl5pPr>
            <a:lvl6pPr lvl="5" rtl="0" algn="ctr">
              <a:lnSpc>
                <a:spcPct val="100000"/>
              </a:lnSpc>
              <a:spcBef>
                <a:spcPts val="0"/>
              </a:spcBef>
              <a:spcAft>
                <a:spcPts val="0"/>
              </a:spcAft>
              <a:buNone/>
              <a:defRPr sz="1600">
                <a:solidFill>
                  <a:schemeClr val="dk1"/>
                </a:solidFill>
              </a:defRPr>
            </a:lvl6pPr>
            <a:lvl7pPr lvl="6" rtl="0" algn="ctr">
              <a:lnSpc>
                <a:spcPct val="100000"/>
              </a:lnSpc>
              <a:spcBef>
                <a:spcPts val="0"/>
              </a:spcBef>
              <a:spcAft>
                <a:spcPts val="0"/>
              </a:spcAft>
              <a:buNone/>
              <a:defRPr sz="1600">
                <a:solidFill>
                  <a:schemeClr val="dk1"/>
                </a:solidFill>
              </a:defRPr>
            </a:lvl7pPr>
            <a:lvl8pPr lvl="7" rtl="0" algn="ctr">
              <a:lnSpc>
                <a:spcPct val="100000"/>
              </a:lnSpc>
              <a:spcBef>
                <a:spcPts val="0"/>
              </a:spcBef>
              <a:spcAft>
                <a:spcPts val="0"/>
              </a:spcAft>
              <a:buNone/>
              <a:defRPr sz="1600">
                <a:solidFill>
                  <a:schemeClr val="dk1"/>
                </a:solidFill>
              </a:defRPr>
            </a:lvl8pPr>
            <a:lvl9pPr lvl="8" rtl="0" algn="ctr">
              <a:lnSpc>
                <a:spcPct val="100000"/>
              </a:lnSpc>
              <a:spcBef>
                <a:spcPts val="0"/>
              </a:spcBef>
              <a:spcAft>
                <a:spcPts val="0"/>
              </a:spcAft>
              <a:buNone/>
              <a:defRPr sz="1600">
                <a:solidFill>
                  <a:schemeClr val="dk1"/>
                </a:solidFill>
              </a:defRPr>
            </a:lvl9pPr>
          </a:lstStyle>
          <a:p/>
        </p:txBody>
      </p:sp>
      <p:sp>
        <p:nvSpPr>
          <p:cNvPr id="1040" name="Google Shape;1040;p57"/>
          <p:cNvSpPr txBox="1"/>
          <p:nvPr>
            <p:ph idx="7" type="subTitle"/>
          </p:nvPr>
        </p:nvSpPr>
        <p:spPr>
          <a:xfrm>
            <a:off x="3495000"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1041" name="Google Shape;1041;p57"/>
          <p:cNvSpPr txBox="1"/>
          <p:nvPr>
            <p:ph idx="8" type="subTitle"/>
          </p:nvPr>
        </p:nvSpPr>
        <p:spPr>
          <a:xfrm>
            <a:off x="6244844"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1042" name="Google Shape;1042;p57"/>
          <p:cNvSpPr txBox="1"/>
          <p:nvPr>
            <p:ph idx="9" type="subTitle"/>
          </p:nvPr>
        </p:nvSpPr>
        <p:spPr>
          <a:xfrm>
            <a:off x="2069106" y="31996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1043" name="Google Shape;1043;p57"/>
          <p:cNvSpPr txBox="1"/>
          <p:nvPr>
            <p:ph idx="13" type="subTitle"/>
          </p:nvPr>
        </p:nvSpPr>
        <p:spPr>
          <a:xfrm>
            <a:off x="743206" y="1424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0"/>
              </a:spcBef>
              <a:spcAft>
                <a:spcPts val="0"/>
              </a:spcAft>
              <a:buNone/>
              <a:defRPr sz="1800">
                <a:solidFill>
                  <a:schemeClr val="dk1"/>
                </a:solidFill>
                <a:latin typeface="Barlow Semi Condensed SemiBold"/>
                <a:ea typeface="Barlow Semi Condensed SemiBold"/>
                <a:cs typeface="Barlow Semi Condensed SemiBold"/>
                <a:sym typeface="Barlow Semi Condensed SemiBold"/>
              </a:defRPr>
            </a:lvl9pPr>
          </a:lstStyle>
          <a:p/>
        </p:txBody>
      </p:sp>
      <p:sp>
        <p:nvSpPr>
          <p:cNvPr id="1044" name="Google Shape;1044;p57"/>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dk1"/>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1_1">
    <p:bg>
      <p:bgPr>
        <a:solidFill>
          <a:schemeClr val="dk2"/>
        </a:solidFill>
      </p:bgPr>
    </p:bg>
    <p:spTree>
      <p:nvGrpSpPr>
        <p:cNvPr id="1045" name="Shape 1045"/>
        <p:cNvGrpSpPr/>
        <p:nvPr/>
      </p:nvGrpSpPr>
      <p:grpSpPr>
        <a:xfrm>
          <a:off x="0" y="0"/>
          <a:ext cx="0" cy="0"/>
          <a:chOff x="0" y="0"/>
          <a:chExt cx="0" cy="0"/>
        </a:xfrm>
      </p:grpSpPr>
      <p:grpSp>
        <p:nvGrpSpPr>
          <p:cNvPr id="1046" name="Google Shape;1046;p58"/>
          <p:cNvGrpSpPr/>
          <p:nvPr/>
        </p:nvGrpSpPr>
        <p:grpSpPr>
          <a:xfrm flipH="1">
            <a:off x="-3378906" y="3148409"/>
            <a:ext cx="4313925" cy="3465375"/>
            <a:chOff x="1645525" y="677625"/>
            <a:chExt cx="4313925" cy="3465375"/>
          </a:xfrm>
        </p:grpSpPr>
        <p:sp>
          <p:nvSpPr>
            <p:cNvPr id="1047" name="Google Shape;1047;p5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58"/>
          <p:cNvGrpSpPr/>
          <p:nvPr/>
        </p:nvGrpSpPr>
        <p:grpSpPr>
          <a:xfrm rot="10800000">
            <a:off x="6944969" y="-1292147"/>
            <a:ext cx="5369111" cy="4313006"/>
            <a:chOff x="1645525" y="677625"/>
            <a:chExt cx="4313925" cy="3465375"/>
          </a:xfrm>
        </p:grpSpPr>
        <p:sp>
          <p:nvSpPr>
            <p:cNvPr id="1056" name="Google Shape;1056;p5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 name="Google Shape;1064;p58"/>
          <p:cNvSpPr txBox="1"/>
          <p:nvPr>
            <p:ph idx="1" type="subTitle"/>
          </p:nvPr>
        </p:nvSpPr>
        <p:spPr>
          <a:xfrm>
            <a:off x="4752468" y="162430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65" name="Google Shape;1065;p58"/>
          <p:cNvSpPr txBox="1"/>
          <p:nvPr>
            <p:ph idx="2" type="subTitle"/>
          </p:nvPr>
        </p:nvSpPr>
        <p:spPr>
          <a:xfrm>
            <a:off x="2279811" y="1624300"/>
            <a:ext cx="2045400" cy="512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1066" name="Google Shape;1066;p58"/>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
        <p:nvSpPr>
          <p:cNvPr id="1067" name="Google Shape;1067;p58"/>
          <p:cNvSpPr txBox="1"/>
          <p:nvPr>
            <p:ph idx="3" type="subTitle"/>
          </p:nvPr>
        </p:nvSpPr>
        <p:spPr>
          <a:xfrm>
            <a:off x="4752459" y="232257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68" name="Google Shape;1068;p58"/>
          <p:cNvSpPr txBox="1"/>
          <p:nvPr>
            <p:ph idx="4" type="subTitle"/>
          </p:nvPr>
        </p:nvSpPr>
        <p:spPr>
          <a:xfrm>
            <a:off x="2279799" y="2322575"/>
            <a:ext cx="2045400" cy="512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1069" name="Google Shape;1069;p58"/>
          <p:cNvSpPr txBox="1"/>
          <p:nvPr>
            <p:ph idx="5" type="subTitle"/>
          </p:nvPr>
        </p:nvSpPr>
        <p:spPr>
          <a:xfrm>
            <a:off x="4752459" y="302085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70" name="Google Shape;1070;p58"/>
          <p:cNvSpPr txBox="1"/>
          <p:nvPr>
            <p:ph idx="6" type="subTitle"/>
          </p:nvPr>
        </p:nvSpPr>
        <p:spPr>
          <a:xfrm>
            <a:off x="2279799" y="3020850"/>
            <a:ext cx="2045400" cy="512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
        <p:nvSpPr>
          <p:cNvPr id="1071" name="Google Shape;1071;p58"/>
          <p:cNvSpPr txBox="1"/>
          <p:nvPr>
            <p:ph idx="7" type="subTitle"/>
          </p:nvPr>
        </p:nvSpPr>
        <p:spPr>
          <a:xfrm>
            <a:off x="4752450" y="371912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72" name="Google Shape;1072;p58"/>
          <p:cNvSpPr txBox="1"/>
          <p:nvPr>
            <p:ph idx="8" type="subTitle"/>
          </p:nvPr>
        </p:nvSpPr>
        <p:spPr>
          <a:xfrm>
            <a:off x="2279787" y="3719125"/>
            <a:ext cx="2045400" cy="512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1pPr>
            <a:lvl2pPr lvl="1"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2pPr>
            <a:lvl3pPr lvl="2"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3pPr>
            <a:lvl4pPr lvl="3"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4pPr>
            <a:lvl5pPr lvl="4"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5pPr>
            <a:lvl6pPr lvl="5"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6pPr>
            <a:lvl7pPr lvl="6"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7pPr>
            <a:lvl8pPr lvl="7"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8pPr>
            <a:lvl9pPr lvl="8" rtl="0" algn="ctr">
              <a:lnSpc>
                <a:spcPct val="100000"/>
              </a:lnSpc>
              <a:spcBef>
                <a:spcPts val="0"/>
              </a:spcBef>
              <a:spcAft>
                <a:spcPts val="0"/>
              </a:spcAft>
              <a:buNone/>
              <a:defRPr sz="1800">
                <a:solidFill>
                  <a:schemeClr val="lt2"/>
                </a:solidFill>
                <a:latin typeface="Roboto Medium"/>
                <a:ea typeface="Roboto Medium"/>
                <a:cs typeface="Roboto Medium"/>
                <a:sym typeface="Roboto Medium"/>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ight columns">
  <p:cSld name="CUSTOM_2_1_1_1_1">
    <p:bg>
      <p:bgPr>
        <a:solidFill>
          <a:schemeClr val="lt1"/>
        </a:solidFill>
      </p:bgPr>
    </p:bg>
    <p:spTree>
      <p:nvGrpSpPr>
        <p:cNvPr id="1073" name="Shape 1073"/>
        <p:cNvGrpSpPr/>
        <p:nvPr/>
      </p:nvGrpSpPr>
      <p:grpSpPr>
        <a:xfrm>
          <a:off x="0" y="0"/>
          <a:ext cx="0" cy="0"/>
          <a:chOff x="0" y="0"/>
          <a:chExt cx="0" cy="0"/>
        </a:xfrm>
      </p:grpSpPr>
      <p:grpSp>
        <p:nvGrpSpPr>
          <p:cNvPr id="1074" name="Google Shape;1074;p59"/>
          <p:cNvGrpSpPr/>
          <p:nvPr/>
        </p:nvGrpSpPr>
        <p:grpSpPr>
          <a:xfrm flipH="1" rot="4329452">
            <a:off x="-2506045" y="-1627223"/>
            <a:ext cx="4313913" cy="3465366"/>
            <a:chOff x="1645525" y="677625"/>
            <a:chExt cx="4313925" cy="3465375"/>
          </a:xfrm>
        </p:grpSpPr>
        <p:sp>
          <p:nvSpPr>
            <p:cNvPr id="1075" name="Google Shape;1075;p5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59"/>
          <p:cNvGrpSpPr/>
          <p:nvPr/>
        </p:nvGrpSpPr>
        <p:grpSpPr>
          <a:xfrm rot="-6978462">
            <a:off x="7543280" y="3034557"/>
            <a:ext cx="5369146" cy="4313033"/>
            <a:chOff x="1645525" y="677625"/>
            <a:chExt cx="4313925" cy="3465375"/>
          </a:xfrm>
        </p:grpSpPr>
        <p:sp>
          <p:nvSpPr>
            <p:cNvPr id="1084" name="Google Shape;1084;p5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59"/>
          <p:cNvSpPr txBox="1"/>
          <p:nvPr>
            <p:ph idx="1" type="subTitle"/>
          </p:nvPr>
        </p:nvSpPr>
        <p:spPr>
          <a:xfrm>
            <a:off x="1670768" y="162430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93" name="Google Shape;1093;p59"/>
          <p:cNvSpPr txBox="1"/>
          <p:nvPr>
            <p:ph type="ctrTitle"/>
          </p:nvPr>
        </p:nvSpPr>
        <p:spPr>
          <a:xfrm>
            <a:off x="720050" y="545125"/>
            <a:ext cx="77133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
        <p:nvSpPr>
          <p:cNvPr id="1094" name="Google Shape;1094;p59"/>
          <p:cNvSpPr txBox="1"/>
          <p:nvPr>
            <p:ph idx="2" type="subTitle"/>
          </p:nvPr>
        </p:nvSpPr>
        <p:spPr>
          <a:xfrm>
            <a:off x="1670759" y="232257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95" name="Google Shape;1095;p59"/>
          <p:cNvSpPr txBox="1"/>
          <p:nvPr>
            <p:ph idx="3" type="subTitle"/>
          </p:nvPr>
        </p:nvSpPr>
        <p:spPr>
          <a:xfrm>
            <a:off x="1670759" y="302085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96" name="Google Shape;1096;p59"/>
          <p:cNvSpPr txBox="1"/>
          <p:nvPr>
            <p:ph idx="4" type="subTitle"/>
          </p:nvPr>
        </p:nvSpPr>
        <p:spPr>
          <a:xfrm>
            <a:off x="1670750" y="371912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97" name="Google Shape;1097;p59"/>
          <p:cNvSpPr txBox="1"/>
          <p:nvPr>
            <p:ph idx="5" type="subTitle"/>
          </p:nvPr>
        </p:nvSpPr>
        <p:spPr>
          <a:xfrm>
            <a:off x="5274318" y="162430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98" name="Google Shape;1098;p59"/>
          <p:cNvSpPr txBox="1"/>
          <p:nvPr>
            <p:ph idx="6" type="subTitle"/>
          </p:nvPr>
        </p:nvSpPr>
        <p:spPr>
          <a:xfrm>
            <a:off x="5274309" y="232257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099" name="Google Shape;1099;p59"/>
          <p:cNvSpPr txBox="1"/>
          <p:nvPr>
            <p:ph idx="7" type="subTitle"/>
          </p:nvPr>
        </p:nvSpPr>
        <p:spPr>
          <a:xfrm>
            <a:off x="5274309" y="3020850"/>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
        <p:nvSpPr>
          <p:cNvPr id="1100" name="Google Shape;1100;p59"/>
          <p:cNvSpPr txBox="1"/>
          <p:nvPr>
            <p:ph idx="8" type="subTitle"/>
          </p:nvPr>
        </p:nvSpPr>
        <p:spPr>
          <a:xfrm>
            <a:off x="5274300" y="3719125"/>
            <a:ext cx="2714700" cy="5121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chemeClr val="lt2"/>
                </a:solidFill>
              </a:defRPr>
            </a:lvl1pPr>
            <a:lvl2pPr lvl="1" rtl="0">
              <a:lnSpc>
                <a:spcPct val="100000"/>
              </a:lnSpc>
              <a:spcBef>
                <a:spcPts val="0"/>
              </a:spcBef>
              <a:spcAft>
                <a:spcPts val="0"/>
              </a:spcAft>
              <a:buNone/>
              <a:defRPr sz="1600">
                <a:solidFill>
                  <a:schemeClr val="lt2"/>
                </a:solidFill>
              </a:defRPr>
            </a:lvl2pPr>
            <a:lvl3pPr lvl="2" rtl="0">
              <a:lnSpc>
                <a:spcPct val="100000"/>
              </a:lnSpc>
              <a:spcBef>
                <a:spcPts val="0"/>
              </a:spcBef>
              <a:spcAft>
                <a:spcPts val="0"/>
              </a:spcAft>
              <a:buNone/>
              <a:defRPr sz="1600">
                <a:solidFill>
                  <a:schemeClr val="lt2"/>
                </a:solidFill>
              </a:defRPr>
            </a:lvl3pPr>
            <a:lvl4pPr lvl="3" rtl="0">
              <a:lnSpc>
                <a:spcPct val="100000"/>
              </a:lnSpc>
              <a:spcBef>
                <a:spcPts val="0"/>
              </a:spcBef>
              <a:spcAft>
                <a:spcPts val="0"/>
              </a:spcAft>
              <a:buNone/>
              <a:defRPr sz="1600">
                <a:solidFill>
                  <a:schemeClr val="lt2"/>
                </a:solidFill>
              </a:defRPr>
            </a:lvl4pPr>
            <a:lvl5pPr lvl="4" rtl="0">
              <a:lnSpc>
                <a:spcPct val="100000"/>
              </a:lnSpc>
              <a:spcBef>
                <a:spcPts val="0"/>
              </a:spcBef>
              <a:spcAft>
                <a:spcPts val="0"/>
              </a:spcAft>
              <a:buNone/>
              <a:defRPr sz="1600">
                <a:solidFill>
                  <a:schemeClr val="lt2"/>
                </a:solidFill>
              </a:defRPr>
            </a:lvl5pPr>
            <a:lvl6pPr lvl="5" rtl="0">
              <a:lnSpc>
                <a:spcPct val="100000"/>
              </a:lnSpc>
              <a:spcBef>
                <a:spcPts val="0"/>
              </a:spcBef>
              <a:spcAft>
                <a:spcPts val="0"/>
              </a:spcAft>
              <a:buNone/>
              <a:defRPr sz="1600">
                <a:solidFill>
                  <a:schemeClr val="lt2"/>
                </a:solidFill>
              </a:defRPr>
            </a:lvl6pPr>
            <a:lvl7pPr lvl="6" rtl="0">
              <a:lnSpc>
                <a:spcPct val="100000"/>
              </a:lnSpc>
              <a:spcBef>
                <a:spcPts val="0"/>
              </a:spcBef>
              <a:spcAft>
                <a:spcPts val="0"/>
              </a:spcAft>
              <a:buNone/>
              <a:defRPr sz="1600">
                <a:solidFill>
                  <a:schemeClr val="lt2"/>
                </a:solidFill>
              </a:defRPr>
            </a:lvl7pPr>
            <a:lvl8pPr lvl="7" rtl="0">
              <a:lnSpc>
                <a:spcPct val="100000"/>
              </a:lnSpc>
              <a:spcBef>
                <a:spcPts val="0"/>
              </a:spcBef>
              <a:spcAft>
                <a:spcPts val="0"/>
              </a:spcAft>
              <a:buNone/>
              <a:defRPr sz="1600">
                <a:solidFill>
                  <a:schemeClr val="lt2"/>
                </a:solidFill>
              </a:defRPr>
            </a:lvl8pPr>
            <a:lvl9pPr lvl="8" rtl="0">
              <a:lnSpc>
                <a:spcPct val="100000"/>
              </a:lnSpc>
              <a:spcBef>
                <a:spcPts val="0"/>
              </a:spcBef>
              <a:spcAft>
                <a:spcPts val="0"/>
              </a:spcAft>
              <a:buNone/>
              <a:defRPr sz="1600">
                <a:solidFill>
                  <a:schemeClr val="lt2"/>
                </a:solidFil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bg>
      <p:bgPr>
        <a:solidFill>
          <a:schemeClr val="lt2"/>
        </a:solidFill>
      </p:bgPr>
    </p:bg>
    <p:spTree>
      <p:nvGrpSpPr>
        <p:cNvPr id="1101" name="Shape 1101"/>
        <p:cNvGrpSpPr/>
        <p:nvPr/>
      </p:nvGrpSpPr>
      <p:grpSpPr>
        <a:xfrm>
          <a:off x="0" y="0"/>
          <a:ext cx="0" cy="0"/>
          <a:chOff x="0" y="0"/>
          <a:chExt cx="0" cy="0"/>
        </a:xfrm>
      </p:grpSpPr>
      <p:sp>
        <p:nvSpPr>
          <p:cNvPr id="1102" name="Google Shape;1102;p60"/>
          <p:cNvSpPr txBox="1"/>
          <p:nvPr>
            <p:ph type="ctrTitle"/>
          </p:nvPr>
        </p:nvSpPr>
        <p:spPr>
          <a:xfrm flipH="1">
            <a:off x="4776150" y="1366925"/>
            <a:ext cx="3858900" cy="32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4800">
                <a:solidFill>
                  <a:schemeClr val="lt1"/>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grpSp>
        <p:nvGrpSpPr>
          <p:cNvPr id="1103" name="Google Shape;1103;p60"/>
          <p:cNvGrpSpPr/>
          <p:nvPr/>
        </p:nvGrpSpPr>
        <p:grpSpPr>
          <a:xfrm flipH="1" rot="-10160033">
            <a:off x="7517955" y="-1263209"/>
            <a:ext cx="4314265" cy="3465648"/>
            <a:chOff x="1645525" y="677625"/>
            <a:chExt cx="4313925" cy="3465375"/>
          </a:xfrm>
        </p:grpSpPr>
        <p:sp>
          <p:nvSpPr>
            <p:cNvPr id="1104" name="Google Shape;1104;p6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ONE_COLUMN_TEXT_1_1">
    <p:bg>
      <p:bgPr>
        <a:solidFill>
          <a:schemeClr val="lt2"/>
        </a:solidFill>
      </p:bgPr>
    </p:bg>
    <p:spTree>
      <p:nvGrpSpPr>
        <p:cNvPr id="1112" name="Shape 1112"/>
        <p:cNvGrpSpPr/>
        <p:nvPr/>
      </p:nvGrpSpPr>
      <p:grpSpPr>
        <a:xfrm>
          <a:off x="0" y="0"/>
          <a:ext cx="0" cy="0"/>
          <a:chOff x="0" y="0"/>
          <a:chExt cx="0" cy="0"/>
        </a:xfrm>
      </p:grpSpPr>
      <p:sp>
        <p:nvSpPr>
          <p:cNvPr id="1113" name="Google Shape;1113;p61"/>
          <p:cNvSpPr txBox="1"/>
          <p:nvPr>
            <p:ph type="ctrTitle"/>
          </p:nvPr>
        </p:nvSpPr>
        <p:spPr>
          <a:xfrm flipH="1">
            <a:off x="721425" y="537975"/>
            <a:ext cx="4123200" cy="3241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800">
                <a:solidFill>
                  <a:schemeClr val="lt1"/>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grpSp>
        <p:nvGrpSpPr>
          <p:cNvPr id="1114" name="Google Shape;1114;p61"/>
          <p:cNvGrpSpPr/>
          <p:nvPr/>
        </p:nvGrpSpPr>
        <p:grpSpPr>
          <a:xfrm flipH="1" rot="-10160033">
            <a:off x="1939305" y="-2688609"/>
            <a:ext cx="4314265" cy="3465648"/>
            <a:chOff x="1645525" y="677625"/>
            <a:chExt cx="4313925" cy="3465375"/>
          </a:xfrm>
        </p:grpSpPr>
        <p:sp>
          <p:nvSpPr>
            <p:cNvPr id="1115" name="Google Shape;1115;p6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 name="Google Shape;1123;p61"/>
          <p:cNvSpPr txBox="1"/>
          <p:nvPr>
            <p:ph idx="1" type="subTitle"/>
          </p:nvPr>
        </p:nvSpPr>
        <p:spPr>
          <a:xfrm>
            <a:off x="721425" y="3708275"/>
            <a:ext cx="3624300" cy="767400"/>
          </a:xfrm>
          <a:prstGeom prst="rect">
            <a:avLst/>
          </a:prstGeom>
        </p:spPr>
        <p:txBody>
          <a:bodyPr anchorCtr="0" anchor="t" bIns="91425" lIns="91425" spcFirstLastPara="1" rIns="72000"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MAIN_POINT_1_1">
    <p:bg>
      <p:bgPr>
        <a:solidFill>
          <a:schemeClr val="dk2"/>
        </a:solidFill>
      </p:bgPr>
    </p:bg>
    <p:spTree>
      <p:nvGrpSpPr>
        <p:cNvPr id="1124" name="Shape 1124"/>
        <p:cNvGrpSpPr/>
        <p:nvPr/>
      </p:nvGrpSpPr>
      <p:grpSpPr>
        <a:xfrm>
          <a:off x="0" y="0"/>
          <a:ext cx="0" cy="0"/>
          <a:chOff x="0" y="0"/>
          <a:chExt cx="0" cy="0"/>
        </a:xfrm>
      </p:grpSpPr>
      <p:sp>
        <p:nvSpPr>
          <p:cNvPr id="1125" name="Google Shape;1125;p62"/>
          <p:cNvSpPr txBox="1"/>
          <p:nvPr>
            <p:ph type="title"/>
          </p:nvPr>
        </p:nvSpPr>
        <p:spPr>
          <a:xfrm>
            <a:off x="1519000" y="1876425"/>
            <a:ext cx="2871300" cy="460800"/>
          </a:xfrm>
          <a:prstGeom prst="rect">
            <a:avLst/>
          </a:prstGeom>
          <a:noFill/>
          <a:ln>
            <a:noFill/>
          </a:ln>
        </p:spPr>
        <p:txBody>
          <a:bodyPr anchorCtr="0" anchor="b" bIns="0" lIns="0" spcFirstLastPara="1" rIns="72000" wrap="square" tIns="0">
            <a:noAutofit/>
          </a:bodyPr>
          <a:lstStyle>
            <a:lvl1pPr lvl="0" rtl="0" algn="r">
              <a:spcBef>
                <a:spcPts val="0"/>
              </a:spcBef>
              <a:spcAft>
                <a:spcPts val="0"/>
              </a:spcAft>
              <a:buClr>
                <a:schemeClr val="lt1"/>
              </a:buClr>
              <a:buSzPts val="2200"/>
              <a:buNone/>
              <a:defRPr i="0" sz="2400">
                <a:solidFill>
                  <a:schemeClr val="dk1"/>
                </a:solidFill>
              </a:defRPr>
            </a:lvl1pPr>
            <a:lvl2pPr lvl="1" rtl="0" algn="r">
              <a:spcBef>
                <a:spcPts val="0"/>
              </a:spcBef>
              <a:spcAft>
                <a:spcPts val="0"/>
              </a:spcAft>
              <a:buClr>
                <a:schemeClr val="lt1"/>
              </a:buClr>
              <a:buSzPts val="2500"/>
              <a:buNone/>
              <a:defRPr sz="2500">
                <a:solidFill>
                  <a:schemeClr val="lt1"/>
                </a:solidFill>
              </a:defRPr>
            </a:lvl2pPr>
            <a:lvl3pPr lvl="2" rtl="0" algn="r">
              <a:spcBef>
                <a:spcPts val="0"/>
              </a:spcBef>
              <a:spcAft>
                <a:spcPts val="0"/>
              </a:spcAft>
              <a:buClr>
                <a:schemeClr val="lt1"/>
              </a:buClr>
              <a:buSzPts val="2500"/>
              <a:buNone/>
              <a:defRPr sz="2500">
                <a:solidFill>
                  <a:schemeClr val="lt1"/>
                </a:solidFill>
              </a:defRPr>
            </a:lvl3pPr>
            <a:lvl4pPr lvl="3" rtl="0" algn="r">
              <a:spcBef>
                <a:spcPts val="0"/>
              </a:spcBef>
              <a:spcAft>
                <a:spcPts val="0"/>
              </a:spcAft>
              <a:buClr>
                <a:schemeClr val="lt1"/>
              </a:buClr>
              <a:buSzPts val="2500"/>
              <a:buNone/>
              <a:defRPr sz="2500">
                <a:solidFill>
                  <a:schemeClr val="lt1"/>
                </a:solidFill>
              </a:defRPr>
            </a:lvl4pPr>
            <a:lvl5pPr lvl="4" rtl="0" algn="r">
              <a:spcBef>
                <a:spcPts val="0"/>
              </a:spcBef>
              <a:spcAft>
                <a:spcPts val="0"/>
              </a:spcAft>
              <a:buClr>
                <a:schemeClr val="lt1"/>
              </a:buClr>
              <a:buSzPts val="2500"/>
              <a:buNone/>
              <a:defRPr sz="2500">
                <a:solidFill>
                  <a:schemeClr val="lt1"/>
                </a:solidFill>
              </a:defRPr>
            </a:lvl5pPr>
            <a:lvl6pPr lvl="5" rtl="0" algn="r">
              <a:spcBef>
                <a:spcPts val="0"/>
              </a:spcBef>
              <a:spcAft>
                <a:spcPts val="0"/>
              </a:spcAft>
              <a:buClr>
                <a:schemeClr val="lt1"/>
              </a:buClr>
              <a:buSzPts val="2500"/>
              <a:buNone/>
              <a:defRPr sz="2500">
                <a:solidFill>
                  <a:schemeClr val="lt1"/>
                </a:solidFill>
              </a:defRPr>
            </a:lvl6pPr>
            <a:lvl7pPr lvl="6" rtl="0" algn="r">
              <a:spcBef>
                <a:spcPts val="0"/>
              </a:spcBef>
              <a:spcAft>
                <a:spcPts val="0"/>
              </a:spcAft>
              <a:buClr>
                <a:schemeClr val="lt1"/>
              </a:buClr>
              <a:buSzPts val="2500"/>
              <a:buNone/>
              <a:defRPr sz="2500">
                <a:solidFill>
                  <a:schemeClr val="lt1"/>
                </a:solidFill>
              </a:defRPr>
            </a:lvl7pPr>
            <a:lvl8pPr lvl="7" rtl="0" algn="r">
              <a:spcBef>
                <a:spcPts val="0"/>
              </a:spcBef>
              <a:spcAft>
                <a:spcPts val="0"/>
              </a:spcAft>
              <a:buClr>
                <a:schemeClr val="lt1"/>
              </a:buClr>
              <a:buSzPts val="2500"/>
              <a:buNone/>
              <a:defRPr sz="2500">
                <a:solidFill>
                  <a:schemeClr val="lt1"/>
                </a:solidFill>
              </a:defRPr>
            </a:lvl8pPr>
            <a:lvl9pPr lvl="8" rtl="0" algn="r">
              <a:spcBef>
                <a:spcPts val="0"/>
              </a:spcBef>
              <a:spcAft>
                <a:spcPts val="0"/>
              </a:spcAft>
              <a:buClr>
                <a:schemeClr val="lt1"/>
              </a:buClr>
              <a:buSzPts val="2500"/>
              <a:buNone/>
              <a:defRPr sz="2500">
                <a:solidFill>
                  <a:schemeClr val="lt1"/>
                </a:solidFill>
              </a:defRPr>
            </a:lvl9pPr>
          </a:lstStyle>
          <a:p/>
        </p:txBody>
      </p:sp>
      <p:sp>
        <p:nvSpPr>
          <p:cNvPr id="1126" name="Google Shape;1126;p62"/>
          <p:cNvSpPr txBox="1"/>
          <p:nvPr>
            <p:ph idx="1" type="subTitle"/>
          </p:nvPr>
        </p:nvSpPr>
        <p:spPr>
          <a:xfrm>
            <a:off x="1429900" y="2400300"/>
            <a:ext cx="2960400" cy="523800"/>
          </a:xfrm>
          <a:prstGeom prst="rect">
            <a:avLst/>
          </a:prstGeom>
        </p:spPr>
        <p:txBody>
          <a:bodyPr anchorCtr="0" anchor="t" bIns="91425" lIns="91425" spcFirstLastPara="1" rIns="72000" wrap="square" tIns="91425">
            <a:noAutofit/>
          </a:bodyPr>
          <a:lstStyle>
            <a:lvl1pPr lvl="0" rtl="0" algn="r">
              <a:lnSpc>
                <a:spcPct val="100000"/>
              </a:lnSpc>
              <a:spcBef>
                <a:spcPts val="0"/>
              </a:spcBef>
              <a:spcAft>
                <a:spcPts val="0"/>
              </a:spcAft>
              <a:buNone/>
              <a:defRPr sz="1600">
                <a:solidFill>
                  <a:schemeClr val="dk1"/>
                </a:solidFill>
              </a:defRPr>
            </a:lvl1pPr>
            <a:lvl2pPr lvl="1" rtl="0" algn="r">
              <a:lnSpc>
                <a:spcPct val="100000"/>
              </a:lnSpc>
              <a:spcBef>
                <a:spcPts val="1600"/>
              </a:spcBef>
              <a:spcAft>
                <a:spcPts val="0"/>
              </a:spcAft>
              <a:buNone/>
              <a:defRPr sz="1600">
                <a:solidFill>
                  <a:schemeClr val="dk1"/>
                </a:solidFill>
              </a:defRPr>
            </a:lvl2pPr>
            <a:lvl3pPr lvl="2" rtl="0" algn="r">
              <a:lnSpc>
                <a:spcPct val="100000"/>
              </a:lnSpc>
              <a:spcBef>
                <a:spcPts val="1600"/>
              </a:spcBef>
              <a:spcAft>
                <a:spcPts val="0"/>
              </a:spcAft>
              <a:buNone/>
              <a:defRPr sz="1600">
                <a:solidFill>
                  <a:schemeClr val="dk1"/>
                </a:solidFill>
              </a:defRPr>
            </a:lvl3pPr>
            <a:lvl4pPr lvl="3" rtl="0" algn="r">
              <a:lnSpc>
                <a:spcPct val="100000"/>
              </a:lnSpc>
              <a:spcBef>
                <a:spcPts val="1600"/>
              </a:spcBef>
              <a:spcAft>
                <a:spcPts val="0"/>
              </a:spcAft>
              <a:buNone/>
              <a:defRPr sz="1600">
                <a:solidFill>
                  <a:schemeClr val="dk1"/>
                </a:solidFill>
              </a:defRPr>
            </a:lvl4pPr>
            <a:lvl5pPr lvl="4" rtl="0" algn="r">
              <a:lnSpc>
                <a:spcPct val="100000"/>
              </a:lnSpc>
              <a:spcBef>
                <a:spcPts val="1600"/>
              </a:spcBef>
              <a:spcAft>
                <a:spcPts val="0"/>
              </a:spcAft>
              <a:buNone/>
              <a:defRPr sz="1600">
                <a:solidFill>
                  <a:schemeClr val="dk1"/>
                </a:solidFill>
              </a:defRPr>
            </a:lvl5pPr>
            <a:lvl6pPr lvl="5" rtl="0" algn="r">
              <a:lnSpc>
                <a:spcPct val="100000"/>
              </a:lnSpc>
              <a:spcBef>
                <a:spcPts val="1600"/>
              </a:spcBef>
              <a:spcAft>
                <a:spcPts val="0"/>
              </a:spcAft>
              <a:buNone/>
              <a:defRPr sz="1600">
                <a:solidFill>
                  <a:schemeClr val="dk1"/>
                </a:solidFill>
              </a:defRPr>
            </a:lvl6pPr>
            <a:lvl7pPr lvl="6" rtl="0" algn="r">
              <a:lnSpc>
                <a:spcPct val="100000"/>
              </a:lnSpc>
              <a:spcBef>
                <a:spcPts val="1600"/>
              </a:spcBef>
              <a:spcAft>
                <a:spcPts val="0"/>
              </a:spcAft>
              <a:buNone/>
              <a:defRPr sz="1600">
                <a:solidFill>
                  <a:schemeClr val="dk1"/>
                </a:solidFill>
              </a:defRPr>
            </a:lvl7pPr>
            <a:lvl8pPr lvl="7" rtl="0" algn="r">
              <a:lnSpc>
                <a:spcPct val="100000"/>
              </a:lnSpc>
              <a:spcBef>
                <a:spcPts val="1600"/>
              </a:spcBef>
              <a:spcAft>
                <a:spcPts val="0"/>
              </a:spcAft>
              <a:buNone/>
              <a:defRPr sz="1600">
                <a:solidFill>
                  <a:schemeClr val="dk1"/>
                </a:solidFill>
              </a:defRPr>
            </a:lvl8pPr>
            <a:lvl9pPr lvl="8" rtl="0" algn="r">
              <a:lnSpc>
                <a:spcPct val="100000"/>
              </a:lnSpc>
              <a:spcBef>
                <a:spcPts val="1600"/>
              </a:spcBef>
              <a:spcAft>
                <a:spcPts val="1600"/>
              </a:spcAft>
              <a:buNone/>
              <a:defRPr sz="1600">
                <a:solidFill>
                  <a:schemeClr val="dk1"/>
                </a:solidFill>
              </a:defRPr>
            </a:lvl9pPr>
          </a:lstStyle>
          <a:p/>
        </p:txBody>
      </p:sp>
      <p:grpSp>
        <p:nvGrpSpPr>
          <p:cNvPr id="1127" name="Google Shape;1127;p62"/>
          <p:cNvGrpSpPr/>
          <p:nvPr/>
        </p:nvGrpSpPr>
        <p:grpSpPr>
          <a:xfrm flipH="1" rot="5400000">
            <a:off x="-1974381" y="3638534"/>
            <a:ext cx="4313925" cy="3465375"/>
            <a:chOff x="1645525" y="677625"/>
            <a:chExt cx="4313925" cy="3465375"/>
          </a:xfrm>
        </p:grpSpPr>
        <p:sp>
          <p:nvSpPr>
            <p:cNvPr id="1128" name="Google Shape;1128;p6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62"/>
          <p:cNvGrpSpPr/>
          <p:nvPr/>
        </p:nvGrpSpPr>
        <p:grpSpPr>
          <a:xfrm flipH="1" rot="10800000">
            <a:off x="8003119" y="-1267916"/>
            <a:ext cx="4313925" cy="3465375"/>
            <a:chOff x="1645525" y="677625"/>
            <a:chExt cx="4313925" cy="3465375"/>
          </a:xfrm>
        </p:grpSpPr>
        <p:sp>
          <p:nvSpPr>
            <p:cNvPr id="1137" name="Google Shape;1137;p6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MAIN_POINT_1_1_1">
    <p:bg>
      <p:bgPr>
        <a:solidFill>
          <a:schemeClr val="dk2"/>
        </a:solidFill>
      </p:bgPr>
    </p:bg>
    <p:spTree>
      <p:nvGrpSpPr>
        <p:cNvPr id="1145" name="Shape 1145"/>
        <p:cNvGrpSpPr/>
        <p:nvPr/>
      </p:nvGrpSpPr>
      <p:grpSpPr>
        <a:xfrm>
          <a:off x="0" y="0"/>
          <a:ext cx="0" cy="0"/>
          <a:chOff x="0" y="0"/>
          <a:chExt cx="0" cy="0"/>
        </a:xfrm>
      </p:grpSpPr>
      <p:sp>
        <p:nvSpPr>
          <p:cNvPr id="1146" name="Google Shape;1146;p63"/>
          <p:cNvSpPr txBox="1"/>
          <p:nvPr>
            <p:ph type="title"/>
          </p:nvPr>
        </p:nvSpPr>
        <p:spPr>
          <a:xfrm>
            <a:off x="5560175" y="1875650"/>
            <a:ext cx="2867100" cy="457200"/>
          </a:xfrm>
          <a:prstGeom prst="rect">
            <a:avLst/>
          </a:prstGeom>
          <a:noFill/>
          <a:ln>
            <a:noFill/>
          </a:ln>
        </p:spPr>
        <p:txBody>
          <a:bodyPr anchorCtr="0" anchor="b" bIns="0" lIns="91425" spcFirstLastPara="1" rIns="0" wrap="square" tIns="0">
            <a:noAutofit/>
          </a:bodyPr>
          <a:lstStyle>
            <a:lvl1pPr lvl="0" rtl="0">
              <a:spcBef>
                <a:spcPts val="0"/>
              </a:spcBef>
              <a:spcAft>
                <a:spcPts val="0"/>
              </a:spcAft>
              <a:buSzPts val="2200"/>
              <a:buNone/>
              <a:defRPr i="0" sz="2400">
                <a:solidFill>
                  <a:schemeClr val="dk1"/>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147" name="Google Shape;1147;p63"/>
          <p:cNvSpPr txBox="1"/>
          <p:nvPr>
            <p:ph idx="1" type="subTitle"/>
          </p:nvPr>
        </p:nvSpPr>
        <p:spPr>
          <a:xfrm>
            <a:off x="5560175" y="2281725"/>
            <a:ext cx="2962800" cy="890100"/>
          </a:xfrm>
          <a:prstGeom prst="rect">
            <a:avLst/>
          </a:prstGeom>
        </p:spPr>
        <p:txBody>
          <a:bodyPr anchorCtr="0" anchor="ctr" bIns="91425" lIns="91425" spcFirstLastPara="1" rIns="0" wrap="square" tIns="91425">
            <a:noAutofit/>
          </a:bodyPr>
          <a:lstStyle>
            <a:lvl1pPr lvl="0" rtl="0">
              <a:spcBef>
                <a:spcPts val="0"/>
              </a:spcBef>
              <a:spcAft>
                <a:spcPts val="0"/>
              </a:spcAft>
              <a:buNone/>
              <a:defRPr>
                <a:solidFill>
                  <a:schemeClr val="dk1"/>
                </a:solidFill>
              </a:defRPr>
            </a:lvl1pPr>
            <a:lvl2pPr lvl="1" rtl="0">
              <a:spcBef>
                <a:spcPts val="1600"/>
              </a:spcBef>
              <a:spcAft>
                <a:spcPts val="0"/>
              </a:spcAft>
              <a:buNone/>
              <a:defRPr>
                <a:solidFill>
                  <a:schemeClr val="dk1"/>
                </a:solidFill>
              </a:defRPr>
            </a:lvl2pPr>
            <a:lvl3pPr lvl="2" rtl="0">
              <a:spcBef>
                <a:spcPts val="1600"/>
              </a:spcBef>
              <a:spcAft>
                <a:spcPts val="0"/>
              </a:spcAft>
              <a:buNone/>
              <a:defRPr>
                <a:solidFill>
                  <a:schemeClr val="dk1"/>
                </a:solidFill>
              </a:defRPr>
            </a:lvl3pPr>
            <a:lvl4pPr lvl="3" rtl="0">
              <a:spcBef>
                <a:spcPts val="1600"/>
              </a:spcBef>
              <a:spcAft>
                <a:spcPts val="0"/>
              </a:spcAft>
              <a:buNone/>
              <a:defRPr>
                <a:solidFill>
                  <a:schemeClr val="dk1"/>
                </a:solidFill>
              </a:defRPr>
            </a:lvl4pPr>
            <a:lvl5pPr lvl="4" rtl="0">
              <a:spcBef>
                <a:spcPts val="1600"/>
              </a:spcBef>
              <a:spcAft>
                <a:spcPts val="0"/>
              </a:spcAft>
              <a:buNone/>
              <a:defRPr>
                <a:solidFill>
                  <a:schemeClr val="dk1"/>
                </a:solidFill>
              </a:defRPr>
            </a:lvl5pPr>
            <a:lvl6pPr lvl="5" rtl="0">
              <a:spcBef>
                <a:spcPts val="1600"/>
              </a:spcBef>
              <a:spcAft>
                <a:spcPts val="0"/>
              </a:spcAft>
              <a:buNone/>
              <a:defRPr>
                <a:solidFill>
                  <a:schemeClr val="dk1"/>
                </a:solidFill>
              </a:defRPr>
            </a:lvl6pPr>
            <a:lvl7pPr lvl="6" rtl="0">
              <a:spcBef>
                <a:spcPts val="1600"/>
              </a:spcBef>
              <a:spcAft>
                <a:spcPts val="0"/>
              </a:spcAft>
              <a:buNone/>
              <a:defRPr>
                <a:solidFill>
                  <a:schemeClr val="dk1"/>
                </a:solidFill>
              </a:defRPr>
            </a:lvl7pPr>
            <a:lvl8pPr lvl="7" rtl="0">
              <a:spcBef>
                <a:spcPts val="1600"/>
              </a:spcBef>
              <a:spcAft>
                <a:spcPts val="0"/>
              </a:spcAft>
              <a:buNone/>
              <a:defRPr>
                <a:solidFill>
                  <a:schemeClr val="dk1"/>
                </a:solidFill>
              </a:defRPr>
            </a:lvl8pPr>
            <a:lvl9pPr lvl="8" rtl="0">
              <a:spcBef>
                <a:spcPts val="1600"/>
              </a:spcBef>
              <a:spcAft>
                <a:spcPts val="1600"/>
              </a:spcAft>
              <a:buNone/>
              <a:defRPr>
                <a:solidFill>
                  <a:schemeClr val="dk1"/>
                </a:solidFill>
              </a:defRPr>
            </a:lvl9pPr>
          </a:lstStyle>
          <a:p/>
        </p:txBody>
      </p:sp>
      <p:grpSp>
        <p:nvGrpSpPr>
          <p:cNvPr id="1148" name="Google Shape;1148;p63"/>
          <p:cNvGrpSpPr/>
          <p:nvPr/>
        </p:nvGrpSpPr>
        <p:grpSpPr>
          <a:xfrm flipH="1" rot="-5400000">
            <a:off x="6598594" y="-1758041"/>
            <a:ext cx="4313925" cy="3465375"/>
            <a:chOff x="1645525" y="677625"/>
            <a:chExt cx="4313925" cy="3465375"/>
          </a:xfrm>
        </p:grpSpPr>
        <p:sp>
          <p:nvSpPr>
            <p:cNvPr id="1149" name="Google Shape;1149;p6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63"/>
          <p:cNvGrpSpPr/>
          <p:nvPr/>
        </p:nvGrpSpPr>
        <p:grpSpPr>
          <a:xfrm flipH="1">
            <a:off x="-3378906" y="3148409"/>
            <a:ext cx="4313925" cy="3465375"/>
            <a:chOff x="1645525" y="677625"/>
            <a:chExt cx="4313925" cy="3465375"/>
          </a:xfrm>
        </p:grpSpPr>
        <p:sp>
          <p:nvSpPr>
            <p:cNvPr id="1158" name="Google Shape;1158;p6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MAIN_POINT_1_1_1_1">
    <p:bg>
      <p:bgPr>
        <a:solidFill>
          <a:schemeClr val="lt2"/>
        </a:solidFill>
      </p:bgPr>
    </p:bg>
    <p:spTree>
      <p:nvGrpSpPr>
        <p:cNvPr id="1166" name="Shape 1166"/>
        <p:cNvGrpSpPr/>
        <p:nvPr/>
      </p:nvGrpSpPr>
      <p:grpSpPr>
        <a:xfrm>
          <a:off x="0" y="0"/>
          <a:ext cx="0" cy="0"/>
          <a:chOff x="0" y="0"/>
          <a:chExt cx="0" cy="0"/>
        </a:xfrm>
      </p:grpSpPr>
      <p:sp>
        <p:nvSpPr>
          <p:cNvPr id="1167" name="Google Shape;1167;p64"/>
          <p:cNvSpPr txBox="1"/>
          <p:nvPr>
            <p:ph type="title"/>
          </p:nvPr>
        </p:nvSpPr>
        <p:spPr>
          <a:xfrm>
            <a:off x="2421900" y="1705050"/>
            <a:ext cx="4300200" cy="1214100"/>
          </a:xfrm>
          <a:prstGeom prst="rect">
            <a:avLst/>
          </a:prstGeom>
          <a:noFill/>
          <a:ln>
            <a:noFill/>
          </a:ln>
        </p:spPr>
        <p:txBody>
          <a:bodyPr anchorCtr="0" anchor="b" bIns="0" lIns="91425" spcFirstLastPara="1" rIns="0" wrap="square" tIns="0">
            <a:noAutofit/>
          </a:bodyPr>
          <a:lstStyle>
            <a:lvl1pPr lvl="0" rtl="0" algn="ctr">
              <a:spcBef>
                <a:spcPts val="0"/>
              </a:spcBef>
              <a:spcAft>
                <a:spcPts val="0"/>
              </a:spcAft>
              <a:buSzPts val="2200"/>
              <a:buNone/>
              <a:defRPr i="0" sz="9600">
                <a:solidFill>
                  <a:schemeClr val="lt1"/>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168" name="Google Shape;1168;p64"/>
          <p:cNvSpPr txBox="1"/>
          <p:nvPr>
            <p:ph idx="1" type="subTitle"/>
          </p:nvPr>
        </p:nvSpPr>
        <p:spPr>
          <a:xfrm>
            <a:off x="2421900" y="2867850"/>
            <a:ext cx="4300200" cy="570600"/>
          </a:xfrm>
          <a:prstGeom prst="rect">
            <a:avLst/>
          </a:prstGeom>
        </p:spPr>
        <p:txBody>
          <a:bodyPr anchorCtr="0" anchor="t" bIns="91425" lIns="91425" spcFirstLastPara="1" rIns="0" wrap="square" tIns="91425">
            <a:noAutofit/>
          </a:bodyPr>
          <a:lstStyle>
            <a:lvl1pPr lvl="0" rtl="0" algn="ctr">
              <a:spcBef>
                <a:spcPts val="0"/>
              </a:spcBef>
              <a:spcAft>
                <a:spcPts val="0"/>
              </a:spcAft>
              <a:buNone/>
              <a:defRPr sz="1600">
                <a:solidFill>
                  <a:schemeClr val="dk1"/>
                </a:solidFill>
              </a:defRPr>
            </a:lvl1pPr>
            <a:lvl2pPr lvl="1" rtl="0" algn="ctr">
              <a:spcBef>
                <a:spcPts val="1600"/>
              </a:spcBef>
              <a:spcAft>
                <a:spcPts val="0"/>
              </a:spcAft>
              <a:buNone/>
              <a:defRPr sz="1600">
                <a:solidFill>
                  <a:schemeClr val="dk1"/>
                </a:solidFill>
              </a:defRPr>
            </a:lvl2pPr>
            <a:lvl3pPr lvl="2" rtl="0" algn="ctr">
              <a:spcBef>
                <a:spcPts val="1600"/>
              </a:spcBef>
              <a:spcAft>
                <a:spcPts val="0"/>
              </a:spcAft>
              <a:buNone/>
              <a:defRPr sz="1600">
                <a:solidFill>
                  <a:schemeClr val="dk1"/>
                </a:solidFill>
              </a:defRPr>
            </a:lvl3pPr>
            <a:lvl4pPr lvl="3" rtl="0" algn="ctr">
              <a:spcBef>
                <a:spcPts val="1600"/>
              </a:spcBef>
              <a:spcAft>
                <a:spcPts val="0"/>
              </a:spcAft>
              <a:buNone/>
              <a:defRPr sz="1600">
                <a:solidFill>
                  <a:schemeClr val="dk1"/>
                </a:solidFill>
              </a:defRPr>
            </a:lvl4pPr>
            <a:lvl5pPr lvl="4" rtl="0" algn="ctr">
              <a:spcBef>
                <a:spcPts val="1600"/>
              </a:spcBef>
              <a:spcAft>
                <a:spcPts val="0"/>
              </a:spcAft>
              <a:buNone/>
              <a:defRPr sz="1600">
                <a:solidFill>
                  <a:schemeClr val="dk1"/>
                </a:solidFill>
              </a:defRPr>
            </a:lvl5pPr>
            <a:lvl6pPr lvl="5" rtl="0" algn="ctr">
              <a:spcBef>
                <a:spcPts val="1600"/>
              </a:spcBef>
              <a:spcAft>
                <a:spcPts val="0"/>
              </a:spcAft>
              <a:buNone/>
              <a:defRPr sz="1600">
                <a:solidFill>
                  <a:schemeClr val="dk1"/>
                </a:solidFill>
              </a:defRPr>
            </a:lvl6pPr>
            <a:lvl7pPr lvl="6" rtl="0" algn="ctr">
              <a:spcBef>
                <a:spcPts val="1600"/>
              </a:spcBef>
              <a:spcAft>
                <a:spcPts val="0"/>
              </a:spcAft>
              <a:buNone/>
              <a:defRPr sz="1600">
                <a:solidFill>
                  <a:schemeClr val="dk1"/>
                </a:solidFill>
              </a:defRPr>
            </a:lvl7pPr>
            <a:lvl8pPr lvl="7" rtl="0" algn="ctr">
              <a:spcBef>
                <a:spcPts val="1600"/>
              </a:spcBef>
              <a:spcAft>
                <a:spcPts val="0"/>
              </a:spcAft>
              <a:buNone/>
              <a:defRPr sz="1600">
                <a:solidFill>
                  <a:schemeClr val="dk1"/>
                </a:solidFill>
              </a:defRPr>
            </a:lvl8pPr>
            <a:lvl9pPr lvl="8" rtl="0" algn="ctr">
              <a:spcBef>
                <a:spcPts val="1600"/>
              </a:spcBef>
              <a:spcAft>
                <a:spcPts val="1600"/>
              </a:spcAft>
              <a:buNone/>
              <a:defRPr sz="1600">
                <a:solidFill>
                  <a:schemeClr val="dk1"/>
                </a:solidFill>
              </a:defRPr>
            </a:lvl9pPr>
          </a:lstStyle>
          <a:p/>
        </p:txBody>
      </p:sp>
      <p:grpSp>
        <p:nvGrpSpPr>
          <p:cNvPr id="1169" name="Google Shape;1169;p64"/>
          <p:cNvGrpSpPr/>
          <p:nvPr/>
        </p:nvGrpSpPr>
        <p:grpSpPr>
          <a:xfrm flipH="1" rot="-5400000">
            <a:off x="5716269" y="-1425166"/>
            <a:ext cx="4313925" cy="3465375"/>
            <a:chOff x="1645525" y="677625"/>
            <a:chExt cx="4313925" cy="3465375"/>
          </a:xfrm>
        </p:grpSpPr>
        <p:sp>
          <p:nvSpPr>
            <p:cNvPr id="1170" name="Google Shape;1170;p6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64"/>
          <p:cNvGrpSpPr/>
          <p:nvPr/>
        </p:nvGrpSpPr>
        <p:grpSpPr>
          <a:xfrm flipH="1">
            <a:off x="-2191781" y="2691209"/>
            <a:ext cx="4313925" cy="3465375"/>
            <a:chOff x="1645525" y="677625"/>
            <a:chExt cx="4313925" cy="3465375"/>
          </a:xfrm>
        </p:grpSpPr>
        <p:sp>
          <p:nvSpPr>
            <p:cNvPr id="1179" name="Google Shape;1179;p6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8_3">
    <p:bg>
      <p:bgPr>
        <a:solidFill>
          <a:schemeClr val="lt1"/>
        </a:solidFill>
      </p:bgPr>
    </p:bg>
    <p:spTree>
      <p:nvGrpSpPr>
        <p:cNvPr id="1187" name="Shape 1187"/>
        <p:cNvGrpSpPr/>
        <p:nvPr/>
      </p:nvGrpSpPr>
      <p:grpSpPr>
        <a:xfrm>
          <a:off x="0" y="0"/>
          <a:ext cx="0" cy="0"/>
          <a:chOff x="0" y="0"/>
          <a:chExt cx="0" cy="0"/>
        </a:xfrm>
      </p:grpSpPr>
      <p:sp>
        <p:nvSpPr>
          <p:cNvPr id="1188" name="Google Shape;1188;p65"/>
          <p:cNvSpPr txBox="1"/>
          <p:nvPr>
            <p:ph type="ctrTitle"/>
          </p:nvPr>
        </p:nvSpPr>
        <p:spPr>
          <a:xfrm>
            <a:off x="3767150" y="1312775"/>
            <a:ext cx="4276500" cy="51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grpSp>
        <p:nvGrpSpPr>
          <p:cNvPr id="1189" name="Google Shape;1189;p65"/>
          <p:cNvGrpSpPr/>
          <p:nvPr/>
        </p:nvGrpSpPr>
        <p:grpSpPr>
          <a:xfrm flipH="1" rot="7177401">
            <a:off x="-2825536" y="2948753"/>
            <a:ext cx="4313957" cy="3465401"/>
            <a:chOff x="1645525" y="677625"/>
            <a:chExt cx="4313925" cy="3465375"/>
          </a:xfrm>
        </p:grpSpPr>
        <p:sp>
          <p:nvSpPr>
            <p:cNvPr id="1190" name="Google Shape;1190;p6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65"/>
          <p:cNvGrpSpPr/>
          <p:nvPr/>
        </p:nvGrpSpPr>
        <p:grpSpPr>
          <a:xfrm flipH="1" rot="10329259">
            <a:off x="6650001" y="-1897103"/>
            <a:ext cx="4313754" cy="3465237"/>
            <a:chOff x="1645525" y="677625"/>
            <a:chExt cx="4313925" cy="3465375"/>
          </a:xfrm>
        </p:grpSpPr>
        <p:sp>
          <p:nvSpPr>
            <p:cNvPr id="1199" name="Google Shape;1199;p6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65"/>
          <p:cNvGrpSpPr/>
          <p:nvPr/>
        </p:nvGrpSpPr>
        <p:grpSpPr>
          <a:xfrm flipH="1" rot="-7440092">
            <a:off x="-484789" y="-2943647"/>
            <a:ext cx="4313808" cy="3465281"/>
            <a:chOff x="1645525" y="677625"/>
            <a:chExt cx="4313925" cy="3465375"/>
          </a:xfrm>
        </p:grpSpPr>
        <p:sp>
          <p:nvSpPr>
            <p:cNvPr id="1208" name="Google Shape;1208;p6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65"/>
          <p:cNvGrpSpPr/>
          <p:nvPr/>
        </p:nvGrpSpPr>
        <p:grpSpPr>
          <a:xfrm flipH="1">
            <a:off x="7473558" y="3875173"/>
            <a:ext cx="4313925" cy="3465375"/>
            <a:chOff x="1645525" y="677625"/>
            <a:chExt cx="4313925" cy="3465375"/>
          </a:xfrm>
        </p:grpSpPr>
        <p:sp>
          <p:nvSpPr>
            <p:cNvPr id="1217" name="Google Shape;1217;p6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 name="Google Shape;1225;p65"/>
          <p:cNvSpPr txBox="1"/>
          <p:nvPr>
            <p:ph idx="1" type="subTitle"/>
          </p:nvPr>
        </p:nvSpPr>
        <p:spPr>
          <a:xfrm>
            <a:off x="3767150" y="1944175"/>
            <a:ext cx="4276500" cy="198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a:solidFill>
                  <a:schemeClr val="lt2"/>
                </a:solidFill>
              </a:defRPr>
            </a:lvl1pPr>
            <a:lvl2pPr lvl="1" rtl="0">
              <a:spcBef>
                <a:spcPts val="1600"/>
              </a:spcBef>
              <a:spcAft>
                <a:spcPts val="0"/>
              </a:spcAft>
              <a:buClr>
                <a:schemeClr val="lt2"/>
              </a:buClr>
              <a:buSzPts val="1400"/>
              <a:buChar char="○"/>
              <a:defRPr>
                <a:solidFill>
                  <a:schemeClr val="lt2"/>
                </a:solidFill>
              </a:defRPr>
            </a:lvl2pPr>
            <a:lvl3pPr lvl="2" rtl="0">
              <a:spcBef>
                <a:spcPts val="1600"/>
              </a:spcBef>
              <a:spcAft>
                <a:spcPts val="0"/>
              </a:spcAft>
              <a:buClr>
                <a:schemeClr val="lt2"/>
              </a:buClr>
              <a:buSzPts val="1400"/>
              <a:buChar char="■"/>
              <a:defRPr>
                <a:solidFill>
                  <a:schemeClr val="lt2"/>
                </a:solidFill>
              </a:defRPr>
            </a:lvl3pPr>
            <a:lvl4pPr lvl="3" rtl="0">
              <a:spcBef>
                <a:spcPts val="1600"/>
              </a:spcBef>
              <a:spcAft>
                <a:spcPts val="0"/>
              </a:spcAft>
              <a:buClr>
                <a:schemeClr val="lt2"/>
              </a:buClr>
              <a:buSzPts val="1400"/>
              <a:buChar char="●"/>
              <a:defRPr>
                <a:solidFill>
                  <a:schemeClr val="lt2"/>
                </a:solidFill>
              </a:defRPr>
            </a:lvl4pPr>
            <a:lvl5pPr lvl="4" rtl="0">
              <a:spcBef>
                <a:spcPts val="1600"/>
              </a:spcBef>
              <a:spcAft>
                <a:spcPts val="0"/>
              </a:spcAft>
              <a:buClr>
                <a:schemeClr val="lt2"/>
              </a:buClr>
              <a:buSzPts val="1400"/>
              <a:buChar char="○"/>
              <a:defRPr>
                <a:solidFill>
                  <a:schemeClr val="lt2"/>
                </a:solidFill>
              </a:defRPr>
            </a:lvl5pPr>
            <a:lvl6pPr lvl="5" rtl="0">
              <a:spcBef>
                <a:spcPts val="1600"/>
              </a:spcBef>
              <a:spcAft>
                <a:spcPts val="0"/>
              </a:spcAft>
              <a:buClr>
                <a:schemeClr val="lt2"/>
              </a:buClr>
              <a:buSzPts val="1400"/>
              <a:buChar char="■"/>
              <a:defRPr>
                <a:solidFill>
                  <a:schemeClr val="lt2"/>
                </a:solidFill>
              </a:defRPr>
            </a:lvl6pPr>
            <a:lvl7pPr lvl="6" rtl="0">
              <a:spcBef>
                <a:spcPts val="1600"/>
              </a:spcBef>
              <a:spcAft>
                <a:spcPts val="0"/>
              </a:spcAft>
              <a:buClr>
                <a:schemeClr val="lt2"/>
              </a:buClr>
              <a:buSzPts val="1400"/>
              <a:buChar char="●"/>
              <a:defRPr>
                <a:solidFill>
                  <a:schemeClr val="lt2"/>
                </a:solidFill>
              </a:defRPr>
            </a:lvl7pPr>
            <a:lvl8pPr lvl="7" rtl="0">
              <a:spcBef>
                <a:spcPts val="1600"/>
              </a:spcBef>
              <a:spcAft>
                <a:spcPts val="0"/>
              </a:spcAft>
              <a:buClr>
                <a:schemeClr val="lt2"/>
              </a:buClr>
              <a:buSzPts val="1400"/>
              <a:buChar char="○"/>
              <a:defRPr>
                <a:solidFill>
                  <a:schemeClr val="lt2"/>
                </a:solidFill>
              </a:defRPr>
            </a:lvl8pPr>
            <a:lvl9pPr lvl="8" rtl="0">
              <a:spcBef>
                <a:spcPts val="1600"/>
              </a:spcBef>
              <a:spcAft>
                <a:spcPts val="1600"/>
              </a:spcAft>
              <a:buClr>
                <a:schemeClr val="lt2"/>
              </a:buClr>
              <a:buSzPts val="1400"/>
              <a:buChar char="■"/>
              <a:defRPr>
                <a:solidFill>
                  <a:schemeClr val="lt2"/>
                </a:solidFill>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_3_1">
    <p:bg>
      <p:bgPr>
        <a:solidFill>
          <a:schemeClr val="lt1"/>
        </a:solidFill>
      </p:bgPr>
    </p:bg>
    <p:spTree>
      <p:nvGrpSpPr>
        <p:cNvPr id="1226" name="Shape 1226"/>
        <p:cNvGrpSpPr/>
        <p:nvPr/>
      </p:nvGrpSpPr>
      <p:grpSpPr>
        <a:xfrm>
          <a:off x="0" y="0"/>
          <a:ext cx="0" cy="0"/>
          <a:chOff x="0" y="0"/>
          <a:chExt cx="0" cy="0"/>
        </a:xfrm>
      </p:grpSpPr>
      <p:grpSp>
        <p:nvGrpSpPr>
          <p:cNvPr id="1227" name="Google Shape;1227;p66"/>
          <p:cNvGrpSpPr/>
          <p:nvPr/>
        </p:nvGrpSpPr>
        <p:grpSpPr>
          <a:xfrm flipH="1" rot="7177401">
            <a:off x="-2825536" y="2948753"/>
            <a:ext cx="4313957" cy="3465401"/>
            <a:chOff x="1645525" y="677625"/>
            <a:chExt cx="4313925" cy="3465375"/>
          </a:xfrm>
        </p:grpSpPr>
        <p:sp>
          <p:nvSpPr>
            <p:cNvPr id="1228" name="Google Shape;1228;p6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66"/>
          <p:cNvGrpSpPr/>
          <p:nvPr/>
        </p:nvGrpSpPr>
        <p:grpSpPr>
          <a:xfrm flipH="1" rot="10329259">
            <a:off x="6650001" y="-1897103"/>
            <a:ext cx="4313754" cy="3465237"/>
            <a:chOff x="1645525" y="677625"/>
            <a:chExt cx="4313925" cy="3465375"/>
          </a:xfrm>
        </p:grpSpPr>
        <p:sp>
          <p:nvSpPr>
            <p:cNvPr id="1237" name="Google Shape;1237;p6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66"/>
          <p:cNvGrpSpPr/>
          <p:nvPr/>
        </p:nvGrpSpPr>
        <p:grpSpPr>
          <a:xfrm flipH="1" rot="-7440092">
            <a:off x="-484789" y="-2943647"/>
            <a:ext cx="4313808" cy="3465281"/>
            <a:chOff x="1645525" y="677625"/>
            <a:chExt cx="4313925" cy="3465375"/>
          </a:xfrm>
        </p:grpSpPr>
        <p:sp>
          <p:nvSpPr>
            <p:cNvPr id="1246" name="Google Shape;1246;p6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66"/>
          <p:cNvGrpSpPr/>
          <p:nvPr/>
        </p:nvGrpSpPr>
        <p:grpSpPr>
          <a:xfrm flipH="1">
            <a:off x="7473558" y="3875173"/>
            <a:ext cx="4313925" cy="3465375"/>
            <a:chOff x="1645525" y="677625"/>
            <a:chExt cx="4313925" cy="3465375"/>
          </a:xfrm>
        </p:grpSpPr>
        <p:sp>
          <p:nvSpPr>
            <p:cNvPr id="1255" name="Google Shape;1255;p66"/>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6"/>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6"/>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6"/>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6"/>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6"/>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6"/>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6"/>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 name="Google Shape;1263;p66"/>
          <p:cNvSpPr txBox="1"/>
          <p:nvPr>
            <p:ph idx="1" type="subTitle"/>
          </p:nvPr>
        </p:nvSpPr>
        <p:spPr>
          <a:xfrm>
            <a:off x="2247900" y="3316775"/>
            <a:ext cx="4648200" cy="99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400"/>
              <a:buChar char="●"/>
              <a:defRPr>
                <a:solidFill>
                  <a:schemeClr val="lt2"/>
                </a:solidFill>
              </a:defRPr>
            </a:lvl1pPr>
            <a:lvl2pPr lvl="1" rtl="0">
              <a:spcBef>
                <a:spcPts val="1600"/>
              </a:spcBef>
              <a:spcAft>
                <a:spcPts val="0"/>
              </a:spcAft>
              <a:buClr>
                <a:schemeClr val="lt2"/>
              </a:buClr>
              <a:buSzPts val="1400"/>
              <a:buChar char="○"/>
              <a:defRPr>
                <a:solidFill>
                  <a:schemeClr val="lt2"/>
                </a:solidFill>
              </a:defRPr>
            </a:lvl2pPr>
            <a:lvl3pPr lvl="2" rtl="0">
              <a:spcBef>
                <a:spcPts val="1600"/>
              </a:spcBef>
              <a:spcAft>
                <a:spcPts val="0"/>
              </a:spcAft>
              <a:buClr>
                <a:schemeClr val="lt2"/>
              </a:buClr>
              <a:buSzPts val="1400"/>
              <a:buChar char="■"/>
              <a:defRPr>
                <a:solidFill>
                  <a:schemeClr val="lt2"/>
                </a:solidFill>
              </a:defRPr>
            </a:lvl3pPr>
            <a:lvl4pPr lvl="3" rtl="0">
              <a:spcBef>
                <a:spcPts val="1600"/>
              </a:spcBef>
              <a:spcAft>
                <a:spcPts val="0"/>
              </a:spcAft>
              <a:buClr>
                <a:schemeClr val="lt2"/>
              </a:buClr>
              <a:buSzPts val="1400"/>
              <a:buChar char="●"/>
              <a:defRPr>
                <a:solidFill>
                  <a:schemeClr val="lt2"/>
                </a:solidFill>
              </a:defRPr>
            </a:lvl4pPr>
            <a:lvl5pPr lvl="4" rtl="0">
              <a:spcBef>
                <a:spcPts val="1600"/>
              </a:spcBef>
              <a:spcAft>
                <a:spcPts val="0"/>
              </a:spcAft>
              <a:buClr>
                <a:schemeClr val="lt2"/>
              </a:buClr>
              <a:buSzPts val="1400"/>
              <a:buChar char="○"/>
              <a:defRPr>
                <a:solidFill>
                  <a:schemeClr val="lt2"/>
                </a:solidFill>
              </a:defRPr>
            </a:lvl5pPr>
            <a:lvl6pPr lvl="5" rtl="0">
              <a:spcBef>
                <a:spcPts val="1600"/>
              </a:spcBef>
              <a:spcAft>
                <a:spcPts val="0"/>
              </a:spcAft>
              <a:buClr>
                <a:schemeClr val="lt2"/>
              </a:buClr>
              <a:buSzPts val="1400"/>
              <a:buChar char="■"/>
              <a:defRPr>
                <a:solidFill>
                  <a:schemeClr val="lt2"/>
                </a:solidFill>
              </a:defRPr>
            </a:lvl6pPr>
            <a:lvl7pPr lvl="6" rtl="0">
              <a:spcBef>
                <a:spcPts val="1600"/>
              </a:spcBef>
              <a:spcAft>
                <a:spcPts val="0"/>
              </a:spcAft>
              <a:buClr>
                <a:schemeClr val="lt2"/>
              </a:buClr>
              <a:buSzPts val="1400"/>
              <a:buChar char="●"/>
              <a:defRPr>
                <a:solidFill>
                  <a:schemeClr val="lt2"/>
                </a:solidFill>
              </a:defRPr>
            </a:lvl7pPr>
            <a:lvl8pPr lvl="7" rtl="0">
              <a:spcBef>
                <a:spcPts val="1600"/>
              </a:spcBef>
              <a:spcAft>
                <a:spcPts val="0"/>
              </a:spcAft>
              <a:buClr>
                <a:schemeClr val="lt2"/>
              </a:buClr>
              <a:buSzPts val="1400"/>
              <a:buChar char="○"/>
              <a:defRPr>
                <a:solidFill>
                  <a:schemeClr val="lt2"/>
                </a:solidFill>
              </a:defRPr>
            </a:lvl8pPr>
            <a:lvl9pPr lvl="8" rtl="0">
              <a:spcBef>
                <a:spcPts val="1600"/>
              </a:spcBef>
              <a:spcAft>
                <a:spcPts val="1600"/>
              </a:spcAft>
              <a:buClr>
                <a:schemeClr val="lt2"/>
              </a:buClr>
              <a:buSzPts val="1400"/>
              <a:buChar char="■"/>
              <a:defRPr>
                <a:solidFill>
                  <a:schemeClr val="lt2"/>
                </a:solidFill>
              </a:defRPr>
            </a:lvl9pPr>
          </a:lstStyle>
          <a:p/>
        </p:txBody>
      </p:sp>
      <p:sp>
        <p:nvSpPr>
          <p:cNvPr id="1264" name="Google Shape;1264;p66"/>
          <p:cNvSpPr txBox="1"/>
          <p:nvPr>
            <p:ph type="ctrTitle"/>
          </p:nvPr>
        </p:nvSpPr>
        <p:spPr>
          <a:xfrm>
            <a:off x="1484250" y="545116"/>
            <a:ext cx="6175500" cy="512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2400">
                <a:solidFill>
                  <a:schemeClr val="lt2"/>
                </a:solidFill>
              </a:defRPr>
            </a:lvl1pPr>
            <a:lvl2pPr lvl="1"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8_3_1_1">
    <p:bg>
      <p:bgPr>
        <a:solidFill>
          <a:schemeClr val="dk2"/>
        </a:solidFill>
      </p:bgPr>
    </p:bg>
    <p:spTree>
      <p:nvGrpSpPr>
        <p:cNvPr id="1265" name="Shape 1265"/>
        <p:cNvGrpSpPr/>
        <p:nvPr/>
      </p:nvGrpSpPr>
      <p:grpSpPr>
        <a:xfrm>
          <a:off x="0" y="0"/>
          <a:ext cx="0" cy="0"/>
          <a:chOff x="0" y="0"/>
          <a:chExt cx="0" cy="0"/>
        </a:xfrm>
      </p:grpSpPr>
      <p:grpSp>
        <p:nvGrpSpPr>
          <p:cNvPr id="1266" name="Google Shape;1266;p67"/>
          <p:cNvGrpSpPr/>
          <p:nvPr/>
        </p:nvGrpSpPr>
        <p:grpSpPr>
          <a:xfrm flipH="1" rot="7177401">
            <a:off x="-2825536" y="2948753"/>
            <a:ext cx="4313957" cy="3465401"/>
            <a:chOff x="1645525" y="677625"/>
            <a:chExt cx="4313925" cy="3465375"/>
          </a:xfrm>
        </p:grpSpPr>
        <p:sp>
          <p:nvSpPr>
            <p:cNvPr id="1267" name="Google Shape;1267;p6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67"/>
          <p:cNvGrpSpPr/>
          <p:nvPr/>
        </p:nvGrpSpPr>
        <p:grpSpPr>
          <a:xfrm flipH="1" rot="10329259">
            <a:off x="6650001" y="-1897103"/>
            <a:ext cx="4313754" cy="3465237"/>
            <a:chOff x="1645525" y="677625"/>
            <a:chExt cx="4313925" cy="3465375"/>
          </a:xfrm>
        </p:grpSpPr>
        <p:sp>
          <p:nvSpPr>
            <p:cNvPr id="1276" name="Google Shape;1276;p6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67"/>
          <p:cNvGrpSpPr/>
          <p:nvPr/>
        </p:nvGrpSpPr>
        <p:grpSpPr>
          <a:xfrm flipH="1" rot="-7440092">
            <a:off x="-484789" y="-2943647"/>
            <a:ext cx="4313808" cy="3465281"/>
            <a:chOff x="1645525" y="677625"/>
            <a:chExt cx="4313925" cy="3465375"/>
          </a:xfrm>
        </p:grpSpPr>
        <p:sp>
          <p:nvSpPr>
            <p:cNvPr id="1285" name="Google Shape;1285;p6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67"/>
          <p:cNvGrpSpPr/>
          <p:nvPr/>
        </p:nvGrpSpPr>
        <p:grpSpPr>
          <a:xfrm flipH="1">
            <a:off x="7473558" y="3875173"/>
            <a:ext cx="4313925" cy="3465375"/>
            <a:chOff x="1645525" y="677625"/>
            <a:chExt cx="4313925" cy="3465375"/>
          </a:xfrm>
        </p:grpSpPr>
        <p:sp>
          <p:nvSpPr>
            <p:cNvPr id="1294" name="Google Shape;1294;p67"/>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7"/>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7"/>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7"/>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7"/>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7"/>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7"/>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7"/>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 name="Google Shape;1302;p67"/>
          <p:cNvSpPr txBox="1"/>
          <p:nvPr>
            <p:ph idx="1" type="subTitle"/>
          </p:nvPr>
        </p:nvSpPr>
        <p:spPr>
          <a:xfrm>
            <a:off x="2809350" y="3740725"/>
            <a:ext cx="3525300" cy="56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Char char="●"/>
              <a:defRPr>
                <a:solidFill>
                  <a:schemeClr val="dk1"/>
                </a:solidFill>
              </a:defRPr>
            </a:lvl1pPr>
            <a:lvl2pPr lvl="1" rtl="0">
              <a:spcBef>
                <a:spcPts val="1600"/>
              </a:spcBef>
              <a:spcAft>
                <a:spcPts val="0"/>
              </a:spcAft>
              <a:buClr>
                <a:schemeClr val="dk1"/>
              </a:buClr>
              <a:buSzPts val="1400"/>
              <a:buChar char="○"/>
              <a:defRPr>
                <a:solidFill>
                  <a:schemeClr val="dk1"/>
                </a:solidFill>
              </a:defRPr>
            </a:lvl2pPr>
            <a:lvl3pPr lvl="2" rtl="0">
              <a:spcBef>
                <a:spcPts val="1600"/>
              </a:spcBef>
              <a:spcAft>
                <a:spcPts val="0"/>
              </a:spcAft>
              <a:buClr>
                <a:schemeClr val="dk1"/>
              </a:buClr>
              <a:buSzPts val="1400"/>
              <a:buChar char="■"/>
              <a:defRPr>
                <a:solidFill>
                  <a:schemeClr val="dk1"/>
                </a:solidFill>
              </a:defRPr>
            </a:lvl3pPr>
            <a:lvl4pPr lvl="3" rtl="0">
              <a:spcBef>
                <a:spcPts val="1600"/>
              </a:spcBef>
              <a:spcAft>
                <a:spcPts val="0"/>
              </a:spcAft>
              <a:buClr>
                <a:schemeClr val="dk1"/>
              </a:buClr>
              <a:buSzPts val="1400"/>
              <a:buChar char="●"/>
              <a:defRPr>
                <a:solidFill>
                  <a:schemeClr val="dk1"/>
                </a:solidFill>
              </a:defRPr>
            </a:lvl4pPr>
            <a:lvl5pPr lvl="4" rtl="0">
              <a:spcBef>
                <a:spcPts val="1600"/>
              </a:spcBef>
              <a:spcAft>
                <a:spcPts val="0"/>
              </a:spcAft>
              <a:buClr>
                <a:schemeClr val="dk1"/>
              </a:buClr>
              <a:buSzPts val="1400"/>
              <a:buChar char="○"/>
              <a:defRPr>
                <a:solidFill>
                  <a:schemeClr val="dk1"/>
                </a:solidFill>
              </a:defRPr>
            </a:lvl5pPr>
            <a:lvl6pPr lvl="5" rtl="0">
              <a:spcBef>
                <a:spcPts val="1600"/>
              </a:spcBef>
              <a:spcAft>
                <a:spcPts val="0"/>
              </a:spcAft>
              <a:buClr>
                <a:schemeClr val="dk1"/>
              </a:buClr>
              <a:buSzPts val="1400"/>
              <a:buChar char="■"/>
              <a:defRPr>
                <a:solidFill>
                  <a:schemeClr val="dk1"/>
                </a:solidFill>
              </a:defRPr>
            </a:lvl6pPr>
            <a:lvl7pPr lvl="6" rtl="0">
              <a:spcBef>
                <a:spcPts val="1600"/>
              </a:spcBef>
              <a:spcAft>
                <a:spcPts val="0"/>
              </a:spcAft>
              <a:buClr>
                <a:schemeClr val="dk1"/>
              </a:buClr>
              <a:buSzPts val="1400"/>
              <a:buChar char="●"/>
              <a:defRPr>
                <a:solidFill>
                  <a:schemeClr val="dk1"/>
                </a:solidFill>
              </a:defRPr>
            </a:lvl7pPr>
            <a:lvl8pPr lvl="7" rtl="0">
              <a:spcBef>
                <a:spcPts val="1600"/>
              </a:spcBef>
              <a:spcAft>
                <a:spcPts val="0"/>
              </a:spcAft>
              <a:buClr>
                <a:schemeClr val="dk1"/>
              </a:buClr>
              <a:buSzPts val="1400"/>
              <a:buChar char="○"/>
              <a:defRPr>
                <a:solidFill>
                  <a:schemeClr val="dk1"/>
                </a:solidFill>
              </a:defRPr>
            </a:lvl8pPr>
            <a:lvl9pPr lvl="8" rtl="0">
              <a:spcBef>
                <a:spcPts val="1600"/>
              </a:spcBef>
              <a:spcAft>
                <a:spcPts val="1600"/>
              </a:spcAft>
              <a:buClr>
                <a:schemeClr val="dk1"/>
              </a:buClr>
              <a:buSzPts val="1400"/>
              <a:buChar char="■"/>
              <a:defRPr>
                <a:solidFill>
                  <a:schemeClr val="dk1"/>
                </a:solidFill>
              </a:defRPr>
            </a:lvl9pPr>
          </a:lstStyle>
          <a:p/>
        </p:txBody>
      </p:sp>
      <p:sp>
        <p:nvSpPr>
          <p:cNvPr id="1303" name="Google Shape;1303;p67"/>
          <p:cNvSpPr txBox="1"/>
          <p:nvPr>
            <p:ph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4000"/>
              <a:buFont typeface="Neucha"/>
              <a:buNone/>
              <a:defRPr b="1" sz="2400">
                <a:solidFill>
                  <a:schemeClr val="dk1"/>
                </a:solidFill>
              </a:defRPr>
            </a:lvl1pPr>
            <a:lvl2pPr lvl="1"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2pPr>
            <a:lvl3pPr lvl="2"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3pPr>
            <a:lvl4pPr lvl="3"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4pPr>
            <a:lvl5pPr lvl="4"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5pPr>
            <a:lvl6pPr lvl="5"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6pPr>
            <a:lvl7pPr lvl="6"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7pPr>
            <a:lvl8pPr lvl="7"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8pPr>
            <a:lvl9pPr lvl="8" rtl="0" algn="ctr">
              <a:spcBef>
                <a:spcPts val="0"/>
              </a:spcBef>
              <a:spcAft>
                <a:spcPts val="0"/>
              </a:spcAft>
              <a:buClr>
                <a:schemeClr val="dk1"/>
              </a:buClr>
              <a:buSzPts val="3000"/>
              <a:buFont typeface="Patrick Hand"/>
              <a:buNone/>
              <a:defRPr b="1" sz="3000">
                <a:solidFill>
                  <a:schemeClr val="dk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SECTION_HEADER_1_1">
    <p:bg>
      <p:bgPr>
        <a:solidFill>
          <a:schemeClr val="lt1"/>
        </a:solidFill>
      </p:bgPr>
    </p:bg>
    <p:spTree>
      <p:nvGrpSpPr>
        <p:cNvPr id="1304" name="Shape 1304"/>
        <p:cNvGrpSpPr/>
        <p:nvPr/>
      </p:nvGrpSpPr>
      <p:grpSpPr>
        <a:xfrm>
          <a:off x="0" y="0"/>
          <a:ext cx="0" cy="0"/>
          <a:chOff x="0" y="0"/>
          <a:chExt cx="0" cy="0"/>
        </a:xfrm>
      </p:grpSpPr>
      <p:sp>
        <p:nvSpPr>
          <p:cNvPr id="1305" name="Google Shape;1305;p68"/>
          <p:cNvSpPr txBox="1"/>
          <p:nvPr>
            <p:ph hasCustomPrompt="1" type="title"/>
          </p:nvPr>
        </p:nvSpPr>
        <p:spPr>
          <a:xfrm>
            <a:off x="2522700" y="1707038"/>
            <a:ext cx="1593900" cy="60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306" name="Google Shape;1306;p68"/>
          <p:cNvSpPr txBox="1"/>
          <p:nvPr>
            <p:ph idx="1" type="subTitle"/>
          </p:nvPr>
        </p:nvSpPr>
        <p:spPr>
          <a:xfrm>
            <a:off x="4393800" y="1707038"/>
            <a:ext cx="27252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lt2"/>
                </a:solidFill>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307" name="Google Shape;1307;p68"/>
          <p:cNvSpPr txBox="1"/>
          <p:nvPr>
            <p:ph hasCustomPrompt="1" idx="2" type="title"/>
          </p:nvPr>
        </p:nvSpPr>
        <p:spPr>
          <a:xfrm>
            <a:off x="2522700" y="2517888"/>
            <a:ext cx="1593900" cy="60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308" name="Google Shape;1308;p68"/>
          <p:cNvSpPr txBox="1"/>
          <p:nvPr>
            <p:ph idx="3" type="subTitle"/>
          </p:nvPr>
        </p:nvSpPr>
        <p:spPr>
          <a:xfrm>
            <a:off x="4393800" y="2517888"/>
            <a:ext cx="27252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lt2"/>
                </a:solidFill>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309" name="Google Shape;1309;p68"/>
          <p:cNvSpPr txBox="1"/>
          <p:nvPr>
            <p:ph hasCustomPrompt="1" idx="4" type="title"/>
          </p:nvPr>
        </p:nvSpPr>
        <p:spPr>
          <a:xfrm>
            <a:off x="2522700" y="3328738"/>
            <a:ext cx="1593900" cy="60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310" name="Google Shape;1310;p68"/>
          <p:cNvSpPr txBox="1"/>
          <p:nvPr>
            <p:ph idx="5" type="subTitle"/>
          </p:nvPr>
        </p:nvSpPr>
        <p:spPr>
          <a:xfrm>
            <a:off x="4393800" y="3328738"/>
            <a:ext cx="27252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lt2"/>
                </a:solidFill>
              </a:defRPr>
            </a:lvl1pPr>
            <a:lvl2pPr lvl="1"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311" name="Google Shape;1311;p68"/>
          <p:cNvSpPr txBox="1"/>
          <p:nvPr>
            <p:ph idx="6"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Font typeface="Neucha"/>
              <a:buNone/>
              <a:defRPr b="1" sz="2400">
                <a:solidFill>
                  <a:schemeClr val="lt2"/>
                </a:solidFill>
              </a:defRPr>
            </a:lvl1pPr>
            <a:lvl2pPr lvl="1"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1312" name="Google Shape;1312;p68"/>
          <p:cNvGrpSpPr/>
          <p:nvPr/>
        </p:nvGrpSpPr>
        <p:grpSpPr>
          <a:xfrm flipH="1" rot="2178779">
            <a:off x="-2989553" y="2121102"/>
            <a:ext cx="4313956" cy="3465400"/>
            <a:chOff x="1645525" y="677625"/>
            <a:chExt cx="4313925" cy="3465375"/>
          </a:xfrm>
        </p:grpSpPr>
        <p:sp>
          <p:nvSpPr>
            <p:cNvPr id="1313" name="Google Shape;1313;p6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68"/>
          <p:cNvGrpSpPr/>
          <p:nvPr/>
        </p:nvGrpSpPr>
        <p:grpSpPr>
          <a:xfrm flipH="1" rot="-8463123">
            <a:off x="7919689" y="-346076"/>
            <a:ext cx="4313828" cy="3465297"/>
            <a:chOff x="1645525" y="677625"/>
            <a:chExt cx="4313925" cy="3465375"/>
          </a:xfrm>
        </p:grpSpPr>
        <p:sp>
          <p:nvSpPr>
            <p:cNvPr id="1322" name="Google Shape;1322;p68"/>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8"/>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8"/>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8"/>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8"/>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8"/>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8"/>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8"/>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SECTION_HEADER_1_1_1">
    <p:bg>
      <p:bgPr>
        <a:solidFill>
          <a:schemeClr val="dk2"/>
        </a:solidFill>
      </p:bgPr>
    </p:bg>
    <p:spTree>
      <p:nvGrpSpPr>
        <p:cNvPr id="1330" name="Shape 1330"/>
        <p:cNvGrpSpPr/>
        <p:nvPr/>
      </p:nvGrpSpPr>
      <p:grpSpPr>
        <a:xfrm>
          <a:off x="0" y="0"/>
          <a:ext cx="0" cy="0"/>
          <a:chOff x="0" y="0"/>
          <a:chExt cx="0" cy="0"/>
        </a:xfrm>
      </p:grpSpPr>
      <p:sp>
        <p:nvSpPr>
          <p:cNvPr id="1331" name="Google Shape;1331;p69"/>
          <p:cNvSpPr txBox="1"/>
          <p:nvPr>
            <p:ph hasCustomPrompt="1" type="title"/>
          </p:nvPr>
        </p:nvSpPr>
        <p:spPr>
          <a:xfrm>
            <a:off x="5117663" y="765100"/>
            <a:ext cx="1361400" cy="60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4000"/>
              <a:buFont typeface="Neucha"/>
              <a:buNone/>
              <a:defRPr b="1" sz="4000">
                <a:solidFill>
                  <a:schemeClr val="dk1"/>
                </a:solidFill>
              </a:defRPr>
            </a:lvl1pPr>
            <a:lvl2pPr lvl="1"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1332" name="Google Shape;1332;p69"/>
          <p:cNvSpPr txBox="1"/>
          <p:nvPr>
            <p:ph idx="1" type="subTitle"/>
          </p:nvPr>
        </p:nvSpPr>
        <p:spPr>
          <a:xfrm>
            <a:off x="5117663" y="1792453"/>
            <a:ext cx="22896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dk1"/>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grpSp>
        <p:nvGrpSpPr>
          <p:cNvPr id="1333" name="Google Shape;1333;p69"/>
          <p:cNvGrpSpPr/>
          <p:nvPr/>
        </p:nvGrpSpPr>
        <p:grpSpPr>
          <a:xfrm flipH="1" rot="6518708">
            <a:off x="-2551256" y="-1250589"/>
            <a:ext cx="4313848" cy="3465313"/>
            <a:chOff x="1645525" y="677625"/>
            <a:chExt cx="4313925" cy="3465375"/>
          </a:xfrm>
        </p:grpSpPr>
        <p:sp>
          <p:nvSpPr>
            <p:cNvPr id="1334" name="Google Shape;1334;p6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69"/>
          <p:cNvGrpSpPr/>
          <p:nvPr/>
        </p:nvGrpSpPr>
        <p:grpSpPr>
          <a:xfrm flipH="1" rot="-4767657">
            <a:off x="7462644" y="1936142"/>
            <a:ext cx="4313791" cy="3465268"/>
            <a:chOff x="1645525" y="677625"/>
            <a:chExt cx="4313925" cy="3465375"/>
          </a:xfrm>
        </p:grpSpPr>
        <p:sp>
          <p:nvSpPr>
            <p:cNvPr id="1343" name="Google Shape;1343;p69"/>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9"/>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9"/>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9"/>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9"/>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9"/>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9"/>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9"/>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1" name="Google Shape;1351;p69"/>
          <p:cNvSpPr txBox="1"/>
          <p:nvPr>
            <p:ph hasCustomPrompt="1" idx="2" type="title"/>
          </p:nvPr>
        </p:nvSpPr>
        <p:spPr>
          <a:xfrm>
            <a:off x="5117657" y="2819800"/>
            <a:ext cx="1361400" cy="60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4000"/>
              <a:buFont typeface="Neucha"/>
              <a:buNone/>
              <a:defRPr b="1" sz="4000">
                <a:solidFill>
                  <a:schemeClr val="dk1"/>
                </a:solidFill>
              </a:defRPr>
            </a:lvl1pPr>
            <a:lvl2pPr lvl="1"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1352" name="Google Shape;1352;p69"/>
          <p:cNvSpPr txBox="1"/>
          <p:nvPr>
            <p:ph idx="3" type="subTitle"/>
          </p:nvPr>
        </p:nvSpPr>
        <p:spPr>
          <a:xfrm>
            <a:off x="5117657" y="3847153"/>
            <a:ext cx="22896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dk1"/>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353" name="Google Shape;1353;p69"/>
          <p:cNvSpPr txBox="1"/>
          <p:nvPr>
            <p:ph hasCustomPrompt="1" idx="4" type="title"/>
          </p:nvPr>
        </p:nvSpPr>
        <p:spPr>
          <a:xfrm>
            <a:off x="1651007" y="765100"/>
            <a:ext cx="1361400" cy="60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4000"/>
              <a:buFont typeface="Neucha"/>
              <a:buNone/>
              <a:defRPr b="1" sz="4000">
                <a:solidFill>
                  <a:schemeClr val="dk1"/>
                </a:solidFill>
              </a:defRPr>
            </a:lvl1pPr>
            <a:lvl2pPr lvl="1"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1354" name="Google Shape;1354;p69"/>
          <p:cNvSpPr txBox="1"/>
          <p:nvPr>
            <p:ph idx="5" type="subTitle"/>
          </p:nvPr>
        </p:nvSpPr>
        <p:spPr>
          <a:xfrm>
            <a:off x="1651007" y="1792453"/>
            <a:ext cx="22896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dk1"/>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355" name="Google Shape;1355;p69"/>
          <p:cNvSpPr txBox="1"/>
          <p:nvPr>
            <p:ph hasCustomPrompt="1" idx="6" type="title"/>
          </p:nvPr>
        </p:nvSpPr>
        <p:spPr>
          <a:xfrm>
            <a:off x="1651007" y="2819800"/>
            <a:ext cx="1361400" cy="60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4000"/>
              <a:buFont typeface="Neucha"/>
              <a:buNone/>
              <a:defRPr b="1" sz="4000">
                <a:solidFill>
                  <a:schemeClr val="dk1"/>
                </a:solidFill>
              </a:defRPr>
            </a:lvl1pPr>
            <a:lvl2pPr lvl="1"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2pPr>
            <a:lvl3pPr lvl="2"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3pPr>
            <a:lvl4pPr lvl="3"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4pPr>
            <a:lvl5pPr lvl="4"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5pPr>
            <a:lvl6pPr lvl="5"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6pPr>
            <a:lvl7pPr lvl="6"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7pPr>
            <a:lvl8pPr lvl="7"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8pPr>
            <a:lvl9pPr lvl="8" rtl="0" algn="ctr">
              <a:spcBef>
                <a:spcPts val="0"/>
              </a:spcBef>
              <a:spcAft>
                <a:spcPts val="0"/>
              </a:spcAft>
              <a:buClr>
                <a:schemeClr val="dk1"/>
              </a:buClr>
              <a:buSzPts val="4000"/>
              <a:buFont typeface="Neucha"/>
              <a:buNone/>
              <a:defRPr b="1" sz="4000">
                <a:solidFill>
                  <a:schemeClr val="dk1"/>
                </a:solidFill>
                <a:latin typeface="Neucha"/>
                <a:ea typeface="Neucha"/>
                <a:cs typeface="Neucha"/>
                <a:sym typeface="Neucha"/>
              </a:defRPr>
            </a:lvl9pPr>
          </a:lstStyle>
          <a:p>
            <a:r>
              <a:t>xx%</a:t>
            </a:r>
          </a:p>
        </p:txBody>
      </p:sp>
      <p:sp>
        <p:nvSpPr>
          <p:cNvPr id="1356" name="Google Shape;1356;p69"/>
          <p:cNvSpPr txBox="1"/>
          <p:nvPr>
            <p:ph idx="7" type="subTitle"/>
          </p:nvPr>
        </p:nvSpPr>
        <p:spPr>
          <a:xfrm>
            <a:off x="1651007" y="3847153"/>
            <a:ext cx="2289600" cy="6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Roboto Condensed"/>
              <a:buNone/>
              <a:defRPr sz="1600">
                <a:solidFill>
                  <a:schemeClr val="dk1"/>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SECTION_HEADER_1_1_1_1">
    <p:bg>
      <p:bgPr>
        <a:solidFill>
          <a:schemeClr val="lt1"/>
        </a:solidFill>
      </p:bgPr>
    </p:bg>
    <p:spTree>
      <p:nvGrpSpPr>
        <p:cNvPr id="1357" name="Shape 1357"/>
        <p:cNvGrpSpPr/>
        <p:nvPr/>
      </p:nvGrpSpPr>
      <p:grpSpPr>
        <a:xfrm>
          <a:off x="0" y="0"/>
          <a:ext cx="0" cy="0"/>
          <a:chOff x="0" y="0"/>
          <a:chExt cx="0" cy="0"/>
        </a:xfrm>
      </p:grpSpPr>
      <p:sp>
        <p:nvSpPr>
          <p:cNvPr id="1358" name="Google Shape;1358;p70"/>
          <p:cNvSpPr txBox="1"/>
          <p:nvPr>
            <p:ph hasCustomPrompt="1" type="title"/>
          </p:nvPr>
        </p:nvSpPr>
        <p:spPr>
          <a:xfrm>
            <a:off x="5297164" y="1414300"/>
            <a:ext cx="1772700" cy="60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359" name="Google Shape;1359;p70"/>
          <p:cNvSpPr txBox="1"/>
          <p:nvPr>
            <p:ph idx="1" type="subTitle"/>
          </p:nvPr>
        </p:nvSpPr>
        <p:spPr>
          <a:xfrm>
            <a:off x="4843114" y="2102000"/>
            <a:ext cx="2680800" cy="60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Roboto Condensed"/>
              <a:buNone/>
              <a:defRPr sz="1600">
                <a:solidFill>
                  <a:schemeClr val="lt2"/>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360" name="Google Shape;1360;p70"/>
          <p:cNvSpPr txBox="1"/>
          <p:nvPr>
            <p:ph idx="2" type="ctrTitle"/>
          </p:nvPr>
        </p:nvSpPr>
        <p:spPr>
          <a:xfrm>
            <a:off x="1484250" y="545116"/>
            <a:ext cx="6175500" cy="51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Font typeface="Neucha"/>
              <a:buNone/>
              <a:defRPr b="1" sz="2400">
                <a:solidFill>
                  <a:schemeClr val="lt2"/>
                </a:solidFill>
              </a:defRPr>
            </a:lvl1pPr>
            <a:lvl2pPr lvl="1"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rtl="0" algn="ctr">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1361" name="Google Shape;1361;p70"/>
          <p:cNvGrpSpPr/>
          <p:nvPr/>
        </p:nvGrpSpPr>
        <p:grpSpPr>
          <a:xfrm flipH="1" rot="2178779">
            <a:off x="-2989553" y="2121102"/>
            <a:ext cx="4313956" cy="3465400"/>
            <a:chOff x="1645525" y="677625"/>
            <a:chExt cx="4313925" cy="3465375"/>
          </a:xfrm>
        </p:grpSpPr>
        <p:sp>
          <p:nvSpPr>
            <p:cNvPr id="1362" name="Google Shape;1362;p7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70"/>
          <p:cNvGrpSpPr/>
          <p:nvPr/>
        </p:nvGrpSpPr>
        <p:grpSpPr>
          <a:xfrm flipH="1" rot="-8463123">
            <a:off x="7919689" y="-346076"/>
            <a:ext cx="4313828" cy="3465297"/>
            <a:chOff x="1645525" y="677625"/>
            <a:chExt cx="4313925" cy="3465375"/>
          </a:xfrm>
        </p:grpSpPr>
        <p:sp>
          <p:nvSpPr>
            <p:cNvPr id="1371" name="Google Shape;1371;p70"/>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0"/>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0"/>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0"/>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0"/>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0"/>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0"/>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0"/>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70"/>
          <p:cNvSpPr txBox="1"/>
          <p:nvPr>
            <p:ph hasCustomPrompt="1" idx="3" type="title"/>
          </p:nvPr>
        </p:nvSpPr>
        <p:spPr>
          <a:xfrm>
            <a:off x="2074140" y="1500500"/>
            <a:ext cx="1772700" cy="60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380" name="Google Shape;1380;p70"/>
          <p:cNvSpPr txBox="1"/>
          <p:nvPr>
            <p:ph idx="4" type="subTitle"/>
          </p:nvPr>
        </p:nvSpPr>
        <p:spPr>
          <a:xfrm>
            <a:off x="1620090" y="2102000"/>
            <a:ext cx="2680800" cy="60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Roboto Condensed"/>
              <a:buNone/>
              <a:defRPr sz="1600">
                <a:solidFill>
                  <a:schemeClr val="lt2"/>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381" name="Google Shape;1381;p70"/>
          <p:cNvSpPr txBox="1"/>
          <p:nvPr>
            <p:ph hasCustomPrompt="1" idx="5" type="title"/>
          </p:nvPr>
        </p:nvSpPr>
        <p:spPr>
          <a:xfrm>
            <a:off x="2074140" y="2960225"/>
            <a:ext cx="1772700" cy="60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382" name="Google Shape;1382;p70"/>
          <p:cNvSpPr txBox="1"/>
          <p:nvPr>
            <p:ph idx="6" type="subTitle"/>
          </p:nvPr>
        </p:nvSpPr>
        <p:spPr>
          <a:xfrm>
            <a:off x="1620090" y="3561725"/>
            <a:ext cx="2680800" cy="60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Roboto Condensed"/>
              <a:buNone/>
              <a:defRPr sz="1600">
                <a:solidFill>
                  <a:schemeClr val="lt2"/>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383" name="Google Shape;1383;p70"/>
          <p:cNvSpPr txBox="1"/>
          <p:nvPr>
            <p:ph hasCustomPrompt="1" idx="7" type="title"/>
          </p:nvPr>
        </p:nvSpPr>
        <p:spPr>
          <a:xfrm>
            <a:off x="5297164" y="2960225"/>
            <a:ext cx="1772700" cy="60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Font typeface="Neucha"/>
              <a:buNone/>
              <a:defRPr b="1" sz="4000">
                <a:solidFill>
                  <a:schemeClr val="lt2"/>
                </a:solidFill>
              </a:defRPr>
            </a:lvl1pPr>
            <a:lvl2pPr lvl="1" rtl="0" algn="ctr">
              <a:spcBef>
                <a:spcPts val="0"/>
              </a:spcBef>
              <a:spcAft>
                <a:spcPts val="0"/>
              </a:spcAft>
              <a:buSzPts val="4000"/>
              <a:buFont typeface="Neucha"/>
              <a:buNone/>
              <a:defRPr b="1" sz="4000">
                <a:latin typeface="Neucha"/>
                <a:ea typeface="Neucha"/>
                <a:cs typeface="Neucha"/>
                <a:sym typeface="Neucha"/>
              </a:defRPr>
            </a:lvl2pPr>
            <a:lvl3pPr lvl="2" rtl="0" algn="ctr">
              <a:spcBef>
                <a:spcPts val="0"/>
              </a:spcBef>
              <a:spcAft>
                <a:spcPts val="0"/>
              </a:spcAft>
              <a:buSzPts val="4000"/>
              <a:buFont typeface="Neucha"/>
              <a:buNone/>
              <a:defRPr b="1" sz="4000">
                <a:latin typeface="Neucha"/>
                <a:ea typeface="Neucha"/>
                <a:cs typeface="Neucha"/>
                <a:sym typeface="Neucha"/>
              </a:defRPr>
            </a:lvl3pPr>
            <a:lvl4pPr lvl="3" rtl="0" algn="ctr">
              <a:spcBef>
                <a:spcPts val="0"/>
              </a:spcBef>
              <a:spcAft>
                <a:spcPts val="0"/>
              </a:spcAft>
              <a:buSzPts val="4000"/>
              <a:buFont typeface="Neucha"/>
              <a:buNone/>
              <a:defRPr b="1" sz="4000">
                <a:latin typeface="Neucha"/>
                <a:ea typeface="Neucha"/>
                <a:cs typeface="Neucha"/>
                <a:sym typeface="Neucha"/>
              </a:defRPr>
            </a:lvl4pPr>
            <a:lvl5pPr lvl="4" rtl="0" algn="ctr">
              <a:spcBef>
                <a:spcPts val="0"/>
              </a:spcBef>
              <a:spcAft>
                <a:spcPts val="0"/>
              </a:spcAft>
              <a:buSzPts val="4000"/>
              <a:buFont typeface="Neucha"/>
              <a:buNone/>
              <a:defRPr b="1" sz="4000">
                <a:latin typeface="Neucha"/>
                <a:ea typeface="Neucha"/>
                <a:cs typeface="Neucha"/>
                <a:sym typeface="Neucha"/>
              </a:defRPr>
            </a:lvl5pPr>
            <a:lvl6pPr lvl="5" rtl="0" algn="ctr">
              <a:spcBef>
                <a:spcPts val="0"/>
              </a:spcBef>
              <a:spcAft>
                <a:spcPts val="0"/>
              </a:spcAft>
              <a:buSzPts val="4000"/>
              <a:buFont typeface="Neucha"/>
              <a:buNone/>
              <a:defRPr b="1" sz="4000">
                <a:latin typeface="Neucha"/>
                <a:ea typeface="Neucha"/>
                <a:cs typeface="Neucha"/>
                <a:sym typeface="Neucha"/>
              </a:defRPr>
            </a:lvl6pPr>
            <a:lvl7pPr lvl="6" rtl="0" algn="ctr">
              <a:spcBef>
                <a:spcPts val="0"/>
              </a:spcBef>
              <a:spcAft>
                <a:spcPts val="0"/>
              </a:spcAft>
              <a:buSzPts val="4000"/>
              <a:buFont typeface="Neucha"/>
              <a:buNone/>
              <a:defRPr b="1" sz="4000">
                <a:latin typeface="Neucha"/>
                <a:ea typeface="Neucha"/>
                <a:cs typeface="Neucha"/>
                <a:sym typeface="Neucha"/>
              </a:defRPr>
            </a:lvl7pPr>
            <a:lvl8pPr lvl="7" rtl="0" algn="ctr">
              <a:spcBef>
                <a:spcPts val="0"/>
              </a:spcBef>
              <a:spcAft>
                <a:spcPts val="0"/>
              </a:spcAft>
              <a:buSzPts val="4000"/>
              <a:buFont typeface="Neucha"/>
              <a:buNone/>
              <a:defRPr b="1" sz="4000">
                <a:latin typeface="Neucha"/>
                <a:ea typeface="Neucha"/>
                <a:cs typeface="Neucha"/>
                <a:sym typeface="Neucha"/>
              </a:defRPr>
            </a:lvl8pPr>
            <a:lvl9pPr lvl="8" rtl="0" algn="ctr">
              <a:spcBef>
                <a:spcPts val="0"/>
              </a:spcBef>
              <a:spcAft>
                <a:spcPts val="0"/>
              </a:spcAft>
              <a:buSzPts val="4000"/>
              <a:buFont typeface="Neucha"/>
              <a:buNone/>
              <a:defRPr b="1" sz="4000">
                <a:latin typeface="Neucha"/>
                <a:ea typeface="Neucha"/>
                <a:cs typeface="Neucha"/>
                <a:sym typeface="Neucha"/>
              </a:defRPr>
            </a:lvl9pPr>
          </a:lstStyle>
          <a:p>
            <a:r>
              <a:t>xx%</a:t>
            </a:r>
          </a:p>
        </p:txBody>
      </p:sp>
      <p:sp>
        <p:nvSpPr>
          <p:cNvPr id="1384" name="Google Shape;1384;p70"/>
          <p:cNvSpPr txBox="1"/>
          <p:nvPr>
            <p:ph idx="8" type="subTitle"/>
          </p:nvPr>
        </p:nvSpPr>
        <p:spPr>
          <a:xfrm>
            <a:off x="4843114" y="3561725"/>
            <a:ext cx="2680800" cy="60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Roboto Condensed"/>
              <a:buNone/>
              <a:defRPr sz="1600">
                <a:solidFill>
                  <a:schemeClr val="lt2"/>
                </a:solidFill>
              </a:defRPr>
            </a:lvl1pPr>
            <a:lvl2pPr lvl="1"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_1">
    <p:bg>
      <p:bgPr>
        <a:solidFill>
          <a:schemeClr val="lt2"/>
        </a:solidFill>
      </p:bgPr>
    </p:bg>
    <p:spTree>
      <p:nvGrpSpPr>
        <p:cNvPr id="1385" name="Shape 1385"/>
        <p:cNvGrpSpPr/>
        <p:nvPr/>
      </p:nvGrpSpPr>
      <p:grpSpPr>
        <a:xfrm>
          <a:off x="0" y="0"/>
          <a:ext cx="0" cy="0"/>
          <a:chOff x="0" y="0"/>
          <a:chExt cx="0" cy="0"/>
        </a:xfrm>
      </p:grpSpPr>
      <p:sp>
        <p:nvSpPr>
          <p:cNvPr id="1386" name="Google Shape;1386;p71"/>
          <p:cNvSpPr txBox="1"/>
          <p:nvPr>
            <p:ph type="title"/>
          </p:nvPr>
        </p:nvSpPr>
        <p:spPr>
          <a:xfrm>
            <a:off x="5276850" y="543525"/>
            <a:ext cx="3147300" cy="1050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4200"/>
              <a:buNone/>
              <a:defRPr sz="6000">
                <a:solidFill>
                  <a:schemeClr val="lt1"/>
                </a:solidFill>
              </a:defRPr>
            </a:lvl1pPr>
            <a:lvl2pPr lvl="1" rtl="0" algn="ctr">
              <a:spcBef>
                <a:spcPts val="0"/>
              </a:spcBef>
              <a:spcAft>
                <a:spcPts val="0"/>
              </a:spcAft>
              <a:buClr>
                <a:schemeClr val="lt1"/>
              </a:buClr>
              <a:buSzPts val="4200"/>
              <a:buNone/>
              <a:defRPr b="0" sz="4200">
                <a:solidFill>
                  <a:schemeClr val="lt1"/>
                </a:solidFill>
              </a:defRPr>
            </a:lvl2pPr>
            <a:lvl3pPr lvl="2" rtl="0" algn="ctr">
              <a:spcBef>
                <a:spcPts val="0"/>
              </a:spcBef>
              <a:spcAft>
                <a:spcPts val="0"/>
              </a:spcAft>
              <a:buClr>
                <a:schemeClr val="lt1"/>
              </a:buClr>
              <a:buSzPts val="4200"/>
              <a:buNone/>
              <a:defRPr b="0" sz="4200">
                <a:solidFill>
                  <a:schemeClr val="lt1"/>
                </a:solidFill>
              </a:defRPr>
            </a:lvl3pPr>
            <a:lvl4pPr lvl="3" rtl="0" algn="ctr">
              <a:spcBef>
                <a:spcPts val="0"/>
              </a:spcBef>
              <a:spcAft>
                <a:spcPts val="0"/>
              </a:spcAft>
              <a:buClr>
                <a:schemeClr val="lt1"/>
              </a:buClr>
              <a:buSzPts val="4200"/>
              <a:buNone/>
              <a:defRPr b="0" sz="4200">
                <a:solidFill>
                  <a:schemeClr val="lt1"/>
                </a:solidFill>
              </a:defRPr>
            </a:lvl4pPr>
            <a:lvl5pPr lvl="4" rtl="0" algn="ctr">
              <a:spcBef>
                <a:spcPts val="0"/>
              </a:spcBef>
              <a:spcAft>
                <a:spcPts val="0"/>
              </a:spcAft>
              <a:buClr>
                <a:schemeClr val="lt1"/>
              </a:buClr>
              <a:buSzPts val="4200"/>
              <a:buNone/>
              <a:defRPr b="0" sz="4200">
                <a:solidFill>
                  <a:schemeClr val="lt1"/>
                </a:solidFill>
              </a:defRPr>
            </a:lvl5pPr>
            <a:lvl6pPr lvl="5" rtl="0" algn="ctr">
              <a:spcBef>
                <a:spcPts val="0"/>
              </a:spcBef>
              <a:spcAft>
                <a:spcPts val="0"/>
              </a:spcAft>
              <a:buClr>
                <a:schemeClr val="lt1"/>
              </a:buClr>
              <a:buSzPts val="4200"/>
              <a:buNone/>
              <a:defRPr b="0" sz="4200">
                <a:solidFill>
                  <a:schemeClr val="lt1"/>
                </a:solidFill>
              </a:defRPr>
            </a:lvl6pPr>
            <a:lvl7pPr lvl="6" rtl="0" algn="ctr">
              <a:spcBef>
                <a:spcPts val="0"/>
              </a:spcBef>
              <a:spcAft>
                <a:spcPts val="0"/>
              </a:spcAft>
              <a:buClr>
                <a:schemeClr val="lt1"/>
              </a:buClr>
              <a:buSzPts val="4200"/>
              <a:buNone/>
              <a:defRPr b="0" sz="4200">
                <a:solidFill>
                  <a:schemeClr val="lt1"/>
                </a:solidFill>
              </a:defRPr>
            </a:lvl7pPr>
            <a:lvl8pPr lvl="7" rtl="0" algn="ctr">
              <a:spcBef>
                <a:spcPts val="0"/>
              </a:spcBef>
              <a:spcAft>
                <a:spcPts val="0"/>
              </a:spcAft>
              <a:buClr>
                <a:schemeClr val="lt1"/>
              </a:buClr>
              <a:buSzPts val="4200"/>
              <a:buNone/>
              <a:defRPr b="0" sz="4200">
                <a:solidFill>
                  <a:schemeClr val="lt1"/>
                </a:solidFill>
              </a:defRPr>
            </a:lvl8pPr>
            <a:lvl9pPr lvl="8" rtl="0" algn="ctr">
              <a:spcBef>
                <a:spcPts val="0"/>
              </a:spcBef>
              <a:spcAft>
                <a:spcPts val="0"/>
              </a:spcAft>
              <a:buClr>
                <a:schemeClr val="lt1"/>
              </a:buClr>
              <a:buSzPts val="4200"/>
              <a:buNone/>
              <a:defRPr b="0" sz="4200">
                <a:solidFill>
                  <a:schemeClr val="lt1"/>
                </a:solidFill>
              </a:defRPr>
            </a:lvl9pPr>
          </a:lstStyle>
          <a:p/>
        </p:txBody>
      </p:sp>
      <p:sp>
        <p:nvSpPr>
          <p:cNvPr id="1387" name="Google Shape;1387;p71"/>
          <p:cNvSpPr txBox="1"/>
          <p:nvPr>
            <p:ph idx="1" type="subTitle"/>
          </p:nvPr>
        </p:nvSpPr>
        <p:spPr>
          <a:xfrm>
            <a:off x="5143075" y="2190350"/>
            <a:ext cx="3281100" cy="105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21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388" name="Google Shape;1388;p71"/>
          <p:cNvSpPr txBox="1"/>
          <p:nvPr/>
        </p:nvSpPr>
        <p:spPr>
          <a:xfrm>
            <a:off x="4388475" y="3388700"/>
            <a:ext cx="4036200" cy="10503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s" sz="1200">
                <a:solidFill>
                  <a:schemeClr val="lt1"/>
                </a:solidFill>
                <a:latin typeface="Roboto"/>
                <a:ea typeface="Roboto"/>
                <a:cs typeface="Roboto"/>
                <a:sym typeface="Roboto"/>
              </a:rPr>
              <a:t>CREDITS: This presentation template was created by </a:t>
            </a:r>
            <a:r>
              <a:rPr lang="es" sz="1200">
                <a:solidFill>
                  <a:schemeClr val="lt1"/>
                </a:solidFill>
                <a:uFill>
                  <a:noFill/>
                </a:uFill>
                <a:latin typeface="Roboto"/>
                <a:ea typeface="Roboto"/>
                <a:cs typeface="Roboto"/>
                <a:sym typeface="Roboto"/>
                <a:hlinkClick r:id="rId2">
                  <a:extLst>
                    <a:ext uri="{A12FA001-AC4F-418D-AE19-62706E023703}">
                      <ahyp:hlinkClr val="tx"/>
                    </a:ext>
                  </a:extLst>
                </a:hlinkClick>
              </a:rPr>
              <a:t>Slidesgo</a:t>
            </a:r>
            <a:r>
              <a:rPr lang="es" sz="1200">
                <a:solidFill>
                  <a:schemeClr val="lt1"/>
                </a:solidFill>
                <a:latin typeface="Roboto"/>
                <a:ea typeface="Roboto"/>
                <a:cs typeface="Roboto"/>
                <a:sym typeface="Roboto"/>
              </a:rPr>
              <a:t>, and includes icons by </a:t>
            </a:r>
            <a:r>
              <a:rPr lang="es" sz="1200">
                <a:solidFill>
                  <a:schemeClr val="lt1"/>
                </a:solidFill>
                <a:uFill>
                  <a:noFill/>
                </a:uFill>
                <a:latin typeface="Roboto"/>
                <a:ea typeface="Roboto"/>
                <a:cs typeface="Roboto"/>
                <a:sym typeface="Roboto"/>
                <a:hlinkClick r:id="rId3">
                  <a:extLst>
                    <a:ext uri="{A12FA001-AC4F-418D-AE19-62706E023703}">
                      <ahyp:hlinkClr val="tx"/>
                    </a:ext>
                  </a:extLst>
                </a:hlinkClick>
              </a:rPr>
              <a:t>Flaticon</a:t>
            </a:r>
            <a:r>
              <a:rPr lang="es" sz="1200">
                <a:solidFill>
                  <a:schemeClr val="lt1"/>
                </a:solidFill>
                <a:latin typeface="Roboto"/>
                <a:ea typeface="Roboto"/>
                <a:cs typeface="Roboto"/>
                <a:sym typeface="Roboto"/>
              </a:rPr>
              <a:t>, and infographics &amp; images by </a:t>
            </a:r>
            <a:r>
              <a:rPr lang="es" sz="1200">
                <a:solidFill>
                  <a:schemeClr val="lt1"/>
                </a:solidFill>
                <a:uFill>
                  <a:noFill/>
                </a:uFill>
                <a:latin typeface="Roboto"/>
                <a:ea typeface="Roboto"/>
                <a:cs typeface="Roboto"/>
                <a:sym typeface="Roboto"/>
                <a:hlinkClick r:id="rId4">
                  <a:extLst>
                    <a:ext uri="{A12FA001-AC4F-418D-AE19-62706E023703}">
                      <ahyp:hlinkClr val="tx"/>
                    </a:ext>
                  </a:extLst>
                </a:hlinkClick>
              </a:rPr>
              <a:t>Freepik</a:t>
            </a:r>
            <a:endParaRPr sz="1200">
              <a:solidFill>
                <a:schemeClr val="lt1"/>
              </a:solidFill>
              <a:latin typeface="Roboto"/>
              <a:ea typeface="Roboto"/>
              <a:cs typeface="Roboto"/>
              <a:sym typeface="Roboto"/>
            </a:endParaRPr>
          </a:p>
          <a:p>
            <a:pPr indent="0" lvl="0" marL="0" rtl="0" algn="r">
              <a:lnSpc>
                <a:spcPct val="115000"/>
              </a:lnSpc>
              <a:spcBef>
                <a:spcPts val="300"/>
              </a:spcBef>
              <a:spcAft>
                <a:spcPts val="0"/>
              </a:spcAft>
              <a:buNone/>
            </a:pPr>
            <a:r>
              <a:t/>
            </a:r>
            <a:endParaRPr sz="1200">
              <a:solidFill>
                <a:schemeClr val="lt1"/>
              </a:solidFill>
              <a:latin typeface="Roboto"/>
              <a:ea typeface="Roboto"/>
              <a:cs typeface="Roboto"/>
              <a:sym typeface="Roboto"/>
            </a:endParaRPr>
          </a:p>
        </p:txBody>
      </p:sp>
      <p:sp>
        <p:nvSpPr>
          <p:cNvPr id="1389" name="Google Shape;1389;p71"/>
          <p:cNvSpPr/>
          <p:nvPr/>
        </p:nvSpPr>
        <p:spPr>
          <a:xfrm>
            <a:off x="313875" y="940937"/>
            <a:ext cx="4380607" cy="4367078"/>
          </a:xfrm>
          <a:custGeom>
            <a:rect b="b" l="l" r="r" t="t"/>
            <a:pathLst>
              <a:path extrusionOk="0" h="77796" w="78037">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 name="Google Shape;1390;p71"/>
          <p:cNvGrpSpPr/>
          <p:nvPr/>
        </p:nvGrpSpPr>
        <p:grpSpPr>
          <a:xfrm flipH="1" rot="-2990361">
            <a:off x="8186602" y="2875976"/>
            <a:ext cx="4313704" cy="3465198"/>
            <a:chOff x="1645525" y="677625"/>
            <a:chExt cx="4313925" cy="3465375"/>
          </a:xfrm>
        </p:grpSpPr>
        <p:sp>
          <p:nvSpPr>
            <p:cNvPr id="1391" name="Google Shape;1391;p7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71"/>
          <p:cNvGrpSpPr/>
          <p:nvPr/>
        </p:nvGrpSpPr>
        <p:grpSpPr>
          <a:xfrm flipH="1" rot="6841112">
            <a:off x="314175" y="-4195618"/>
            <a:ext cx="5015204" cy="5467064"/>
            <a:chOff x="1645525" y="677625"/>
            <a:chExt cx="4313925" cy="3465375"/>
          </a:xfrm>
        </p:grpSpPr>
        <p:sp>
          <p:nvSpPr>
            <p:cNvPr id="1400" name="Google Shape;1400;p71"/>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1"/>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1"/>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1"/>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1"/>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1"/>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1"/>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1"/>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9_1_1_1">
    <p:bg>
      <p:bgPr>
        <a:solidFill>
          <a:schemeClr val="lt2"/>
        </a:solidFill>
      </p:bgPr>
    </p:bg>
    <p:spTree>
      <p:nvGrpSpPr>
        <p:cNvPr id="1408" name="Shape 1408"/>
        <p:cNvGrpSpPr/>
        <p:nvPr/>
      </p:nvGrpSpPr>
      <p:grpSpPr>
        <a:xfrm>
          <a:off x="0" y="0"/>
          <a:ext cx="0" cy="0"/>
          <a:chOff x="0" y="0"/>
          <a:chExt cx="0" cy="0"/>
        </a:xfrm>
      </p:grpSpPr>
      <p:grpSp>
        <p:nvGrpSpPr>
          <p:cNvPr id="1409" name="Google Shape;1409;p72"/>
          <p:cNvGrpSpPr/>
          <p:nvPr/>
        </p:nvGrpSpPr>
        <p:grpSpPr>
          <a:xfrm flipH="1" rot="-5400000">
            <a:off x="6726244" y="-1813891"/>
            <a:ext cx="4313925" cy="3465375"/>
            <a:chOff x="1645525" y="677625"/>
            <a:chExt cx="4313925" cy="3465375"/>
          </a:xfrm>
        </p:grpSpPr>
        <p:sp>
          <p:nvSpPr>
            <p:cNvPr id="1410" name="Google Shape;1410;p7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72"/>
          <p:cNvGrpSpPr/>
          <p:nvPr/>
        </p:nvGrpSpPr>
        <p:grpSpPr>
          <a:xfrm flipH="1">
            <a:off x="-3378906" y="3148409"/>
            <a:ext cx="4313925" cy="3465375"/>
            <a:chOff x="1645525" y="677625"/>
            <a:chExt cx="4313925" cy="3465375"/>
          </a:xfrm>
        </p:grpSpPr>
        <p:sp>
          <p:nvSpPr>
            <p:cNvPr id="1419" name="Google Shape;1419;p72"/>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2"/>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2"/>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2"/>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2"/>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2"/>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2"/>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2"/>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_1_1_1">
    <p:bg>
      <p:bgPr>
        <a:solidFill>
          <a:schemeClr val="dk2"/>
        </a:solidFill>
      </p:bgPr>
    </p:bg>
    <p:spTree>
      <p:nvGrpSpPr>
        <p:cNvPr id="1427" name="Shape 1427"/>
        <p:cNvGrpSpPr/>
        <p:nvPr/>
      </p:nvGrpSpPr>
      <p:grpSpPr>
        <a:xfrm>
          <a:off x="0" y="0"/>
          <a:ext cx="0" cy="0"/>
          <a:chOff x="0" y="0"/>
          <a:chExt cx="0" cy="0"/>
        </a:xfrm>
      </p:grpSpPr>
      <p:grpSp>
        <p:nvGrpSpPr>
          <p:cNvPr id="1428" name="Google Shape;1428;p73"/>
          <p:cNvGrpSpPr/>
          <p:nvPr/>
        </p:nvGrpSpPr>
        <p:grpSpPr>
          <a:xfrm flipH="1" rot="5400000">
            <a:off x="-1974381" y="3638534"/>
            <a:ext cx="4313925" cy="3465375"/>
            <a:chOff x="1645525" y="677625"/>
            <a:chExt cx="4313925" cy="3465375"/>
          </a:xfrm>
        </p:grpSpPr>
        <p:sp>
          <p:nvSpPr>
            <p:cNvPr id="1429" name="Google Shape;1429;p7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73"/>
          <p:cNvGrpSpPr/>
          <p:nvPr/>
        </p:nvGrpSpPr>
        <p:grpSpPr>
          <a:xfrm flipH="1" rot="10800000">
            <a:off x="8003119" y="-1267916"/>
            <a:ext cx="4313925" cy="3465375"/>
            <a:chOff x="1645525" y="677625"/>
            <a:chExt cx="4313925" cy="3465375"/>
          </a:xfrm>
        </p:grpSpPr>
        <p:sp>
          <p:nvSpPr>
            <p:cNvPr id="1438" name="Google Shape;1438;p73"/>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3"/>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3"/>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3"/>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3"/>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3"/>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3"/>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3"/>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_1_1_1">
    <p:bg>
      <p:bgPr>
        <a:solidFill>
          <a:schemeClr val="lt1"/>
        </a:solidFill>
      </p:bgPr>
    </p:bg>
    <p:spTree>
      <p:nvGrpSpPr>
        <p:cNvPr id="1446" name="Shape 1446"/>
        <p:cNvGrpSpPr/>
        <p:nvPr/>
      </p:nvGrpSpPr>
      <p:grpSpPr>
        <a:xfrm>
          <a:off x="0" y="0"/>
          <a:ext cx="0" cy="0"/>
          <a:chOff x="0" y="0"/>
          <a:chExt cx="0" cy="0"/>
        </a:xfrm>
      </p:grpSpPr>
      <p:grpSp>
        <p:nvGrpSpPr>
          <p:cNvPr id="1447" name="Google Shape;1447;p74"/>
          <p:cNvGrpSpPr/>
          <p:nvPr/>
        </p:nvGrpSpPr>
        <p:grpSpPr>
          <a:xfrm flipH="1" rot="8250514">
            <a:off x="-1543117" y="-1267973"/>
            <a:ext cx="4314052" cy="3465477"/>
            <a:chOff x="1645525" y="677625"/>
            <a:chExt cx="4313925" cy="3465375"/>
          </a:xfrm>
        </p:grpSpPr>
        <p:sp>
          <p:nvSpPr>
            <p:cNvPr id="1448" name="Google Shape;1448;p7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74"/>
          <p:cNvGrpSpPr/>
          <p:nvPr/>
        </p:nvGrpSpPr>
        <p:grpSpPr>
          <a:xfrm flipH="1" rot="-2700000">
            <a:off x="6586899" y="3238233"/>
            <a:ext cx="4313884" cy="3465342"/>
            <a:chOff x="1645525" y="677625"/>
            <a:chExt cx="4313925" cy="3465375"/>
          </a:xfrm>
        </p:grpSpPr>
        <p:sp>
          <p:nvSpPr>
            <p:cNvPr id="1457" name="Google Shape;1457;p74"/>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4"/>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4"/>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4"/>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4"/>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4"/>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4"/>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4"/>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_1_1_1_1">
    <p:bg>
      <p:bgPr>
        <a:solidFill>
          <a:schemeClr val="lt2"/>
        </a:solidFill>
      </p:bgPr>
    </p:bg>
    <p:spTree>
      <p:nvGrpSpPr>
        <p:cNvPr id="1465" name="Shape 1465"/>
        <p:cNvGrpSpPr/>
        <p:nvPr/>
      </p:nvGrpSpPr>
      <p:grpSpPr>
        <a:xfrm>
          <a:off x="0" y="0"/>
          <a:ext cx="0" cy="0"/>
          <a:chOff x="0" y="0"/>
          <a:chExt cx="0" cy="0"/>
        </a:xfrm>
      </p:grpSpPr>
      <p:grpSp>
        <p:nvGrpSpPr>
          <p:cNvPr id="1466" name="Google Shape;1466;p75"/>
          <p:cNvGrpSpPr/>
          <p:nvPr/>
        </p:nvGrpSpPr>
        <p:grpSpPr>
          <a:xfrm rot="5400000">
            <a:off x="-1352137" y="-958946"/>
            <a:ext cx="5481704" cy="4403452"/>
            <a:chOff x="1645525" y="677625"/>
            <a:chExt cx="4313925" cy="3465375"/>
          </a:xfrm>
        </p:grpSpPr>
        <p:sp>
          <p:nvSpPr>
            <p:cNvPr id="1467" name="Google Shape;1467;p7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75"/>
          <p:cNvGrpSpPr/>
          <p:nvPr/>
        </p:nvGrpSpPr>
        <p:grpSpPr>
          <a:xfrm>
            <a:off x="7640944" y="3328659"/>
            <a:ext cx="4313925" cy="3465375"/>
            <a:chOff x="1645525" y="677625"/>
            <a:chExt cx="4313925" cy="3465375"/>
          </a:xfrm>
        </p:grpSpPr>
        <p:sp>
          <p:nvSpPr>
            <p:cNvPr id="1476" name="Google Shape;1476;p75"/>
            <p:cNvSpPr/>
            <p:nvPr/>
          </p:nvSpPr>
          <p:spPr>
            <a:xfrm>
              <a:off x="1645525" y="677625"/>
              <a:ext cx="4313925" cy="3465375"/>
            </a:xfrm>
            <a:custGeom>
              <a:rect b="b" l="l" r="r" t="t"/>
              <a:pathLst>
                <a:path extrusionOk="0" h="138615" w="172557">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5"/>
            <p:cNvSpPr/>
            <p:nvPr/>
          </p:nvSpPr>
          <p:spPr>
            <a:xfrm>
              <a:off x="2162550" y="1640675"/>
              <a:ext cx="104275" cy="503275"/>
            </a:xfrm>
            <a:custGeom>
              <a:rect b="b" l="l" r="r" t="t"/>
              <a:pathLst>
                <a:path extrusionOk="0" h="20131" w="4171">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5"/>
            <p:cNvSpPr/>
            <p:nvPr/>
          </p:nvSpPr>
          <p:spPr>
            <a:xfrm>
              <a:off x="1982425" y="2065450"/>
              <a:ext cx="124275" cy="122300"/>
            </a:xfrm>
            <a:custGeom>
              <a:rect b="b" l="l" r="r" t="t"/>
              <a:pathLst>
                <a:path extrusionOk="0" h="4892" w="4971">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5"/>
            <p:cNvSpPr/>
            <p:nvPr/>
          </p:nvSpPr>
          <p:spPr>
            <a:xfrm>
              <a:off x="1939700" y="2254450"/>
              <a:ext cx="182000" cy="152850"/>
            </a:xfrm>
            <a:custGeom>
              <a:rect b="b" l="l" r="r" t="t"/>
              <a:pathLst>
                <a:path extrusionOk="0" h="6114" w="728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5"/>
            <p:cNvSpPr/>
            <p:nvPr/>
          </p:nvSpPr>
          <p:spPr>
            <a:xfrm>
              <a:off x="4637250" y="704650"/>
              <a:ext cx="177225" cy="496650"/>
            </a:xfrm>
            <a:custGeom>
              <a:rect b="b" l="l" r="r" t="t"/>
              <a:pathLst>
                <a:path extrusionOk="0" h="19866" w="7089">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5"/>
            <p:cNvSpPr/>
            <p:nvPr/>
          </p:nvSpPr>
          <p:spPr>
            <a:xfrm>
              <a:off x="4856975" y="949650"/>
              <a:ext cx="82575" cy="120400"/>
            </a:xfrm>
            <a:custGeom>
              <a:rect b="b" l="l" r="r" t="t"/>
              <a:pathLst>
                <a:path extrusionOk="0" h="4816" w="3303">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5"/>
            <p:cNvSpPr/>
            <p:nvPr/>
          </p:nvSpPr>
          <p:spPr>
            <a:xfrm>
              <a:off x="4857800" y="1136200"/>
              <a:ext cx="190175" cy="242625"/>
            </a:xfrm>
            <a:custGeom>
              <a:rect b="b" l="l" r="r" t="t"/>
              <a:pathLst>
                <a:path extrusionOk="0" h="9705" w="7607">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5"/>
            <p:cNvSpPr/>
            <p:nvPr/>
          </p:nvSpPr>
          <p:spPr>
            <a:xfrm>
              <a:off x="5399025" y="2293875"/>
              <a:ext cx="130125" cy="360850"/>
            </a:xfrm>
            <a:custGeom>
              <a:rect b="b" l="l" r="r" t="t"/>
              <a:pathLst>
                <a:path extrusionOk="0" h="14434" w="5205">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3.xml"/><Relationship Id="rId42" Type="http://schemas.openxmlformats.org/officeDocument/2006/relationships/slideLayout" Target="../slideLayouts/slideLayout55.xml"/><Relationship Id="rId41" Type="http://schemas.openxmlformats.org/officeDocument/2006/relationships/slideLayout" Target="../slideLayouts/slideLayout54.xml"/><Relationship Id="rId44" Type="http://schemas.openxmlformats.org/officeDocument/2006/relationships/slideLayout" Target="../slideLayouts/slideLayout57.xml"/><Relationship Id="rId43" Type="http://schemas.openxmlformats.org/officeDocument/2006/relationships/slideLayout" Target="../slideLayouts/slideLayout56.xml"/><Relationship Id="rId46" Type="http://schemas.openxmlformats.org/officeDocument/2006/relationships/slideLayout" Target="../slideLayouts/slideLayout59.xml"/><Relationship Id="rId45" Type="http://schemas.openxmlformats.org/officeDocument/2006/relationships/slideLayout" Target="../slideLayouts/slideLayout58.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48" Type="http://schemas.openxmlformats.org/officeDocument/2006/relationships/slideLayout" Target="../slideLayouts/slideLayout61.xml"/><Relationship Id="rId47" Type="http://schemas.openxmlformats.org/officeDocument/2006/relationships/slideLayout" Target="../slideLayouts/slideLayout60.xml"/><Relationship Id="rId49" Type="http://schemas.openxmlformats.org/officeDocument/2006/relationships/slideLayout" Target="../slideLayouts/slideLayout62.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31" Type="http://schemas.openxmlformats.org/officeDocument/2006/relationships/slideLayout" Target="../slideLayouts/slideLayout44.xml"/><Relationship Id="rId30" Type="http://schemas.openxmlformats.org/officeDocument/2006/relationships/slideLayout" Target="../slideLayouts/slideLayout43.xml"/><Relationship Id="rId33" Type="http://schemas.openxmlformats.org/officeDocument/2006/relationships/slideLayout" Target="../slideLayouts/slideLayout46.xml"/><Relationship Id="rId32" Type="http://schemas.openxmlformats.org/officeDocument/2006/relationships/slideLayout" Target="../slideLayouts/slideLayout45.xml"/><Relationship Id="rId35" Type="http://schemas.openxmlformats.org/officeDocument/2006/relationships/slideLayout" Target="../slideLayouts/slideLayout48.xml"/><Relationship Id="rId34" Type="http://schemas.openxmlformats.org/officeDocument/2006/relationships/slideLayout" Target="../slideLayouts/slideLayout47.xml"/><Relationship Id="rId37" Type="http://schemas.openxmlformats.org/officeDocument/2006/relationships/slideLayout" Target="../slideLayouts/slideLayout50.xml"/><Relationship Id="rId36" Type="http://schemas.openxmlformats.org/officeDocument/2006/relationships/slideLayout" Target="../slideLayouts/slideLayout49.xml"/><Relationship Id="rId39" Type="http://schemas.openxmlformats.org/officeDocument/2006/relationships/slideLayout" Target="../slideLayouts/slideLayout52.xml"/><Relationship Id="rId38" Type="http://schemas.openxmlformats.org/officeDocument/2006/relationships/slideLayout" Target="../slideLayouts/slideLayout51.xml"/><Relationship Id="rId61" Type="http://schemas.openxmlformats.org/officeDocument/2006/relationships/theme" Target="../theme/theme2.xml"/><Relationship Id="rId20" Type="http://schemas.openxmlformats.org/officeDocument/2006/relationships/slideLayout" Target="../slideLayouts/slideLayout33.xml"/><Relationship Id="rId22" Type="http://schemas.openxmlformats.org/officeDocument/2006/relationships/slideLayout" Target="../slideLayouts/slideLayout35.xml"/><Relationship Id="rId21" Type="http://schemas.openxmlformats.org/officeDocument/2006/relationships/slideLayout" Target="../slideLayouts/slideLayout34.xml"/><Relationship Id="rId24" Type="http://schemas.openxmlformats.org/officeDocument/2006/relationships/slideLayout" Target="../slideLayouts/slideLayout37.xml"/><Relationship Id="rId23" Type="http://schemas.openxmlformats.org/officeDocument/2006/relationships/slideLayout" Target="../slideLayouts/slideLayout36.xml"/><Relationship Id="rId60" Type="http://schemas.openxmlformats.org/officeDocument/2006/relationships/slideLayout" Target="../slideLayouts/slideLayout73.xml"/><Relationship Id="rId26" Type="http://schemas.openxmlformats.org/officeDocument/2006/relationships/slideLayout" Target="../slideLayouts/slideLayout39.xml"/><Relationship Id="rId25" Type="http://schemas.openxmlformats.org/officeDocument/2006/relationships/slideLayout" Target="../slideLayouts/slideLayout38.xml"/><Relationship Id="rId28" Type="http://schemas.openxmlformats.org/officeDocument/2006/relationships/slideLayout" Target="../slideLayouts/slideLayout41.xml"/><Relationship Id="rId27" Type="http://schemas.openxmlformats.org/officeDocument/2006/relationships/slideLayout" Target="../slideLayouts/slideLayout40.xml"/><Relationship Id="rId29" Type="http://schemas.openxmlformats.org/officeDocument/2006/relationships/slideLayout" Target="../slideLayouts/slideLayout42.xml"/><Relationship Id="rId51" Type="http://schemas.openxmlformats.org/officeDocument/2006/relationships/slideLayout" Target="../slideLayouts/slideLayout64.xml"/><Relationship Id="rId50" Type="http://schemas.openxmlformats.org/officeDocument/2006/relationships/slideLayout" Target="../slideLayouts/slideLayout63.xml"/><Relationship Id="rId53" Type="http://schemas.openxmlformats.org/officeDocument/2006/relationships/slideLayout" Target="../slideLayouts/slideLayout66.xml"/><Relationship Id="rId52" Type="http://schemas.openxmlformats.org/officeDocument/2006/relationships/slideLayout" Target="../slideLayouts/slideLayout65.xml"/><Relationship Id="rId11" Type="http://schemas.openxmlformats.org/officeDocument/2006/relationships/slideLayout" Target="../slideLayouts/slideLayout24.xml"/><Relationship Id="rId55" Type="http://schemas.openxmlformats.org/officeDocument/2006/relationships/slideLayout" Target="../slideLayouts/slideLayout68.xml"/><Relationship Id="rId10" Type="http://schemas.openxmlformats.org/officeDocument/2006/relationships/slideLayout" Target="../slideLayouts/slideLayout23.xml"/><Relationship Id="rId54" Type="http://schemas.openxmlformats.org/officeDocument/2006/relationships/slideLayout" Target="../slideLayouts/slideLayout67.xml"/><Relationship Id="rId13" Type="http://schemas.openxmlformats.org/officeDocument/2006/relationships/slideLayout" Target="../slideLayouts/slideLayout26.xml"/><Relationship Id="rId57" Type="http://schemas.openxmlformats.org/officeDocument/2006/relationships/slideLayout" Target="../slideLayouts/slideLayout70.xml"/><Relationship Id="rId12" Type="http://schemas.openxmlformats.org/officeDocument/2006/relationships/slideLayout" Target="../slideLayouts/slideLayout25.xml"/><Relationship Id="rId56" Type="http://schemas.openxmlformats.org/officeDocument/2006/relationships/slideLayout" Target="../slideLayouts/slideLayout69.xml"/><Relationship Id="rId15" Type="http://schemas.openxmlformats.org/officeDocument/2006/relationships/slideLayout" Target="../slideLayouts/slideLayout28.xml"/><Relationship Id="rId59" Type="http://schemas.openxmlformats.org/officeDocument/2006/relationships/slideLayout" Target="../slideLayouts/slideLayout72.xml"/><Relationship Id="rId14" Type="http://schemas.openxmlformats.org/officeDocument/2006/relationships/slideLayout" Target="../slideLayouts/slideLayout27.xml"/><Relationship Id="rId58" Type="http://schemas.openxmlformats.org/officeDocument/2006/relationships/slideLayout" Target="../slideLayouts/slideLayout71.xml"/><Relationship Id="rId17" Type="http://schemas.openxmlformats.org/officeDocument/2006/relationships/slideLayout" Target="../slideLayouts/slideLayout30.xml"/><Relationship Id="rId16" Type="http://schemas.openxmlformats.org/officeDocument/2006/relationships/slideLayout" Target="../slideLayouts/slideLayout29.xml"/><Relationship Id="rId19" Type="http://schemas.openxmlformats.org/officeDocument/2006/relationships/slideLayout" Target="../slideLayouts/slideLayout32.xml"/><Relationship Id="rId1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91" name="Shape 91"/>
        <p:cNvGrpSpPr/>
        <p:nvPr/>
      </p:nvGrpSpPr>
      <p:grpSpPr>
        <a:xfrm>
          <a:off x="0" y="0"/>
          <a:ext cx="0" cy="0"/>
          <a:chOff x="0" y="0"/>
          <a:chExt cx="0" cy="0"/>
        </a:xfrm>
      </p:grpSpPr>
      <p:sp>
        <p:nvSpPr>
          <p:cNvPr id="92" name="Google Shape;92;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Barlow Semi Condensed"/>
              <a:buNone/>
              <a:defRPr b="1" sz="2800">
                <a:latin typeface="Barlow Semi Condensed"/>
                <a:ea typeface="Barlow Semi Condensed"/>
                <a:cs typeface="Barlow Semi Condensed"/>
                <a:sym typeface="Barlow Semi Condensed"/>
              </a:defRPr>
            </a:lvl1pPr>
            <a:lvl2pPr lvl="1" rtl="0">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2pPr>
            <a:lvl3pPr lvl="2" rtl="0">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3pPr>
            <a:lvl4pPr lvl="3" rtl="0">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4pPr>
            <a:lvl5pPr lvl="4" rtl="0">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5pPr>
            <a:lvl6pPr lvl="5" rtl="0">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6pPr>
            <a:lvl7pPr lvl="6" rtl="0">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7pPr>
            <a:lvl8pPr lvl="7" rtl="0">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8pPr>
            <a:lvl9pPr lvl="8" rtl="0">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9pPr>
          </a:lstStyle>
          <a:p/>
        </p:txBody>
      </p:sp>
      <p:sp>
        <p:nvSpPr>
          <p:cNvPr id="93" name="Google Shape;93;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1pPr>
            <a:lvl2pPr indent="-317500" lvl="1" marL="914400" rtl="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indent="-317500" lvl="2" marL="1371600" rtl="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indent="-317500" lvl="3" marL="1828800" rtl="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indent="-317500" lvl="4" marL="2286000" rtl="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indent="-317500" lvl="5" marL="2743200" rtl="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indent="-317500" lvl="6" marL="3200400" rtl="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indent="-317500" lvl="7" marL="3657600" rtl="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indent="-317500" lvl="8" marL="4114800" rtl="0">
              <a:lnSpc>
                <a:spcPct val="115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5.xml"/><Relationship Id="rId3" Type="http://schemas.openxmlformats.org/officeDocument/2006/relationships/hyperlink" Target="https://adni.loni.usc.edu/" TargetMode="External"/><Relationship Id="rId4" Type="http://schemas.openxmlformats.org/officeDocument/2006/relationships/image" Target="../media/image3.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hyperlink" Target="https://surfer.nmr.mgh.harvard.edu/" TargetMode="External"/><Relationship Id="rId5" Type="http://schemas.openxmlformats.org/officeDocument/2006/relationships/image" Target="../media/image18.png"/><Relationship Id="rId6" Type="http://schemas.openxmlformats.org/officeDocument/2006/relationships/image" Target="../media/image6.png"/><Relationship Id="rId7" Type="http://schemas.openxmlformats.org/officeDocument/2006/relationships/image" Target="../media/image1.png"/><Relationship Id="rId8"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2.png"/><Relationship Id="rId7"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87" name="Shape 1487"/>
        <p:cNvGrpSpPr/>
        <p:nvPr/>
      </p:nvGrpSpPr>
      <p:grpSpPr>
        <a:xfrm>
          <a:off x="0" y="0"/>
          <a:ext cx="0" cy="0"/>
          <a:chOff x="0" y="0"/>
          <a:chExt cx="0" cy="0"/>
        </a:xfrm>
      </p:grpSpPr>
      <p:sp>
        <p:nvSpPr>
          <p:cNvPr id="1488" name="Google Shape;1488;p76"/>
          <p:cNvSpPr txBox="1"/>
          <p:nvPr>
            <p:ph type="ctrTitle"/>
          </p:nvPr>
        </p:nvSpPr>
        <p:spPr>
          <a:xfrm>
            <a:off x="929175" y="513275"/>
            <a:ext cx="5814300" cy="254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5800"/>
              <a:t>Detección temprana de Alzheimer</a:t>
            </a:r>
            <a:endParaRPr sz="5800">
              <a:latin typeface="Bahiana"/>
              <a:ea typeface="Bahiana"/>
              <a:cs typeface="Bahiana"/>
              <a:sym typeface="Bahiana"/>
            </a:endParaRPr>
          </a:p>
        </p:txBody>
      </p:sp>
      <p:sp>
        <p:nvSpPr>
          <p:cNvPr id="1489" name="Google Shape;1489;p76"/>
          <p:cNvSpPr txBox="1"/>
          <p:nvPr>
            <p:ph idx="1" type="subTitle"/>
          </p:nvPr>
        </p:nvSpPr>
        <p:spPr>
          <a:xfrm>
            <a:off x="929175" y="3131950"/>
            <a:ext cx="3688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Agostina Soto, Facundo Viacava y Caterina Galafassi</a:t>
            </a:r>
            <a:endParaRPr/>
          </a:p>
        </p:txBody>
      </p:sp>
      <p:grpSp>
        <p:nvGrpSpPr>
          <p:cNvPr id="1490" name="Google Shape;1490;p76"/>
          <p:cNvGrpSpPr/>
          <p:nvPr/>
        </p:nvGrpSpPr>
        <p:grpSpPr>
          <a:xfrm>
            <a:off x="6563484" y="2169213"/>
            <a:ext cx="2222009" cy="1640503"/>
            <a:chOff x="5560550" y="1017938"/>
            <a:chExt cx="2489925" cy="1719425"/>
          </a:xfrm>
        </p:grpSpPr>
        <p:sp>
          <p:nvSpPr>
            <p:cNvPr id="1491" name="Google Shape;1491;p76"/>
            <p:cNvSpPr/>
            <p:nvPr/>
          </p:nvSpPr>
          <p:spPr>
            <a:xfrm>
              <a:off x="5560550" y="1017938"/>
              <a:ext cx="2489925" cy="1719425"/>
            </a:xfrm>
            <a:custGeom>
              <a:rect b="b" l="l" r="r" t="t"/>
              <a:pathLst>
                <a:path extrusionOk="0" h="68777" w="99597">
                  <a:moveTo>
                    <a:pt x="54255" y="733"/>
                  </a:moveTo>
                  <a:cubicBezTo>
                    <a:pt x="57373" y="733"/>
                    <a:pt x="60177" y="3725"/>
                    <a:pt x="60198" y="3746"/>
                  </a:cubicBezTo>
                  <a:cubicBezTo>
                    <a:pt x="60219" y="3767"/>
                    <a:pt x="60239" y="3787"/>
                    <a:pt x="60260" y="3808"/>
                  </a:cubicBezTo>
                  <a:cubicBezTo>
                    <a:pt x="60281" y="3829"/>
                    <a:pt x="60302" y="3850"/>
                    <a:pt x="60323" y="3850"/>
                  </a:cubicBezTo>
                  <a:cubicBezTo>
                    <a:pt x="60700" y="4206"/>
                    <a:pt x="60888" y="4729"/>
                    <a:pt x="60888" y="4729"/>
                  </a:cubicBezTo>
                  <a:lnTo>
                    <a:pt x="60700" y="4771"/>
                  </a:lnTo>
                  <a:cubicBezTo>
                    <a:pt x="58377" y="5252"/>
                    <a:pt x="56285" y="6298"/>
                    <a:pt x="54674" y="7742"/>
                  </a:cubicBezTo>
                  <a:cubicBezTo>
                    <a:pt x="52100" y="10065"/>
                    <a:pt x="51138" y="12199"/>
                    <a:pt x="50803" y="13266"/>
                  </a:cubicBezTo>
                  <a:lnTo>
                    <a:pt x="50698" y="13622"/>
                  </a:lnTo>
                  <a:lnTo>
                    <a:pt x="50301" y="13642"/>
                  </a:lnTo>
                  <a:cubicBezTo>
                    <a:pt x="46263" y="13810"/>
                    <a:pt x="43940" y="16907"/>
                    <a:pt x="42936" y="18748"/>
                  </a:cubicBezTo>
                  <a:lnTo>
                    <a:pt x="42873" y="18852"/>
                  </a:lnTo>
                  <a:cubicBezTo>
                    <a:pt x="42622" y="18601"/>
                    <a:pt x="42308" y="18455"/>
                    <a:pt x="42161" y="18078"/>
                  </a:cubicBezTo>
                  <a:cubicBezTo>
                    <a:pt x="41597" y="17262"/>
                    <a:pt x="40362" y="15965"/>
                    <a:pt x="37998" y="15400"/>
                  </a:cubicBezTo>
                  <a:cubicBezTo>
                    <a:pt x="37971" y="15395"/>
                    <a:pt x="37944" y="15392"/>
                    <a:pt x="37917" y="15392"/>
                  </a:cubicBezTo>
                  <a:cubicBezTo>
                    <a:pt x="37737" y="15392"/>
                    <a:pt x="37574" y="15511"/>
                    <a:pt x="37537" y="15693"/>
                  </a:cubicBezTo>
                  <a:cubicBezTo>
                    <a:pt x="37475" y="15902"/>
                    <a:pt x="37600" y="16111"/>
                    <a:pt x="37830" y="16174"/>
                  </a:cubicBezTo>
                  <a:cubicBezTo>
                    <a:pt x="40132" y="16718"/>
                    <a:pt x="41220" y="18036"/>
                    <a:pt x="41617" y="18706"/>
                  </a:cubicBezTo>
                  <a:cubicBezTo>
                    <a:pt x="41638" y="18706"/>
                    <a:pt x="41638" y="18706"/>
                    <a:pt x="41638" y="18685"/>
                  </a:cubicBezTo>
                  <a:cubicBezTo>
                    <a:pt x="41806" y="18915"/>
                    <a:pt x="41931" y="19083"/>
                    <a:pt x="42161" y="19250"/>
                  </a:cubicBezTo>
                  <a:cubicBezTo>
                    <a:pt x="42203" y="19292"/>
                    <a:pt x="42496" y="19522"/>
                    <a:pt x="42580" y="19585"/>
                  </a:cubicBezTo>
                  <a:lnTo>
                    <a:pt x="42057" y="19689"/>
                  </a:lnTo>
                  <a:cubicBezTo>
                    <a:pt x="37851" y="20526"/>
                    <a:pt x="35131" y="25443"/>
                    <a:pt x="34399" y="26908"/>
                  </a:cubicBezTo>
                  <a:lnTo>
                    <a:pt x="34294" y="27159"/>
                  </a:lnTo>
                  <a:lnTo>
                    <a:pt x="34022" y="27222"/>
                  </a:lnTo>
                  <a:cubicBezTo>
                    <a:pt x="32683" y="27515"/>
                    <a:pt x="28143" y="28854"/>
                    <a:pt x="26071" y="33729"/>
                  </a:cubicBezTo>
                  <a:cubicBezTo>
                    <a:pt x="24104" y="38374"/>
                    <a:pt x="25213" y="41157"/>
                    <a:pt x="25778" y="42140"/>
                  </a:cubicBezTo>
                  <a:lnTo>
                    <a:pt x="25967" y="42496"/>
                  </a:lnTo>
                  <a:lnTo>
                    <a:pt x="25695" y="42789"/>
                  </a:lnTo>
                  <a:cubicBezTo>
                    <a:pt x="21003" y="48064"/>
                    <a:pt x="21132" y="53485"/>
                    <a:pt x="22169" y="57271"/>
                  </a:cubicBezTo>
                  <a:lnTo>
                    <a:pt x="22169" y="57271"/>
                  </a:lnTo>
                  <a:cubicBezTo>
                    <a:pt x="21610" y="57395"/>
                    <a:pt x="21279" y="57499"/>
                    <a:pt x="21133" y="57540"/>
                  </a:cubicBezTo>
                  <a:cubicBezTo>
                    <a:pt x="21133" y="57540"/>
                    <a:pt x="21133" y="57519"/>
                    <a:pt x="21133" y="57519"/>
                  </a:cubicBezTo>
                  <a:cubicBezTo>
                    <a:pt x="21050" y="57540"/>
                    <a:pt x="20966" y="57582"/>
                    <a:pt x="20882" y="57624"/>
                  </a:cubicBezTo>
                  <a:cubicBezTo>
                    <a:pt x="20861" y="57624"/>
                    <a:pt x="18434" y="58440"/>
                    <a:pt x="16028" y="58440"/>
                  </a:cubicBezTo>
                  <a:cubicBezTo>
                    <a:pt x="15547" y="58440"/>
                    <a:pt x="15086" y="58398"/>
                    <a:pt x="14689" y="58335"/>
                  </a:cubicBezTo>
                  <a:cubicBezTo>
                    <a:pt x="12680" y="58001"/>
                    <a:pt x="12199" y="56201"/>
                    <a:pt x="12157" y="56013"/>
                  </a:cubicBezTo>
                  <a:cubicBezTo>
                    <a:pt x="12094" y="55720"/>
                    <a:pt x="11948" y="55448"/>
                    <a:pt x="11739" y="55239"/>
                  </a:cubicBezTo>
                  <a:cubicBezTo>
                    <a:pt x="13161" y="54046"/>
                    <a:pt x="14521" y="51891"/>
                    <a:pt x="14166" y="48166"/>
                  </a:cubicBezTo>
                  <a:lnTo>
                    <a:pt x="14166" y="48166"/>
                  </a:lnTo>
                  <a:cubicBezTo>
                    <a:pt x="14459" y="48229"/>
                    <a:pt x="14793" y="48271"/>
                    <a:pt x="15149" y="48271"/>
                  </a:cubicBezTo>
                  <a:cubicBezTo>
                    <a:pt x="15547" y="48271"/>
                    <a:pt x="15986" y="48229"/>
                    <a:pt x="16467" y="48104"/>
                  </a:cubicBezTo>
                  <a:cubicBezTo>
                    <a:pt x="16677" y="48062"/>
                    <a:pt x="16802" y="47853"/>
                    <a:pt x="16760" y="47643"/>
                  </a:cubicBezTo>
                  <a:cubicBezTo>
                    <a:pt x="16707" y="47467"/>
                    <a:pt x="16551" y="47336"/>
                    <a:pt x="16378" y="47336"/>
                  </a:cubicBezTo>
                  <a:cubicBezTo>
                    <a:pt x="16345" y="47336"/>
                    <a:pt x="16312" y="47340"/>
                    <a:pt x="16279" y="47350"/>
                  </a:cubicBezTo>
                  <a:cubicBezTo>
                    <a:pt x="15871" y="47443"/>
                    <a:pt x="15500" y="47483"/>
                    <a:pt x="15163" y="47483"/>
                  </a:cubicBezTo>
                  <a:cubicBezTo>
                    <a:pt x="12993" y="47483"/>
                    <a:pt x="12235" y="45812"/>
                    <a:pt x="12199" y="45739"/>
                  </a:cubicBezTo>
                  <a:cubicBezTo>
                    <a:pt x="12137" y="45584"/>
                    <a:pt x="11994" y="45498"/>
                    <a:pt x="11839" y="45498"/>
                  </a:cubicBezTo>
                  <a:cubicBezTo>
                    <a:pt x="11785" y="45498"/>
                    <a:pt x="11730" y="45508"/>
                    <a:pt x="11676" y="45530"/>
                  </a:cubicBezTo>
                  <a:cubicBezTo>
                    <a:pt x="11487" y="45614"/>
                    <a:pt x="11383" y="45844"/>
                    <a:pt x="11467" y="46032"/>
                  </a:cubicBezTo>
                  <a:cubicBezTo>
                    <a:pt x="11487" y="46053"/>
                    <a:pt x="12011" y="47246"/>
                    <a:pt x="13350" y="47874"/>
                  </a:cubicBezTo>
                  <a:cubicBezTo>
                    <a:pt x="13831" y="51723"/>
                    <a:pt x="12429" y="53774"/>
                    <a:pt x="11048" y="54820"/>
                  </a:cubicBezTo>
                  <a:cubicBezTo>
                    <a:pt x="10860" y="54778"/>
                    <a:pt x="10671" y="54757"/>
                    <a:pt x="10462" y="54757"/>
                  </a:cubicBezTo>
                  <a:cubicBezTo>
                    <a:pt x="10441" y="54778"/>
                    <a:pt x="10379" y="54778"/>
                    <a:pt x="10274" y="54778"/>
                  </a:cubicBezTo>
                  <a:cubicBezTo>
                    <a:pt x="9207" y="54778"/>
                    <a:pt x="5587" y="54444"/>
                    <a:pt x="3327" y="50091"/>
                  </a:cubicBezTo>
                  <a:cubicBezTo>
                    <a:pt x="795" y="45216"/>
                    <a:pt x="4771" y="37642"/>
                    <a:pt x="5336" y="36596"/>
                  </a:cubicBezTo>
                  <a:cubicBezTo>
                    <a:pt x="5859" y="37956"/>
                    <a:pt x="6654" y="39379"/>
                    <a:pt x="7889" y="40467"/>
                  </a:cubicBezTo>
                  <a:cubicBezTo>
                    <a:pt x="7972" y="40529"/>
                    <a:pt x="8056" y="40550"/>
                    <a:pt x="8140" y="40550"/>
                  </a:cubicBezTo>
                  <a:cubicBezTo>
                    <a:pt x="8265" y="40550"/>
                    <a:pt x="8370" y="40508"/>
                    <a:pt x="8454" y="40425"/>
                  </a:cubicBezTo>
                  <a:cubicBezTo>
                    <a:pt x="8600" y="40257"/>
                    <a:pt x="8579" y="40006"/>
                    <a:pt x="8412" y="39860"/>
                  </a:cubicBezTo>
                  <a:cubicBezTo>
                    <a:pt x="6863" y="38521"/>
                    <a:pt x="6047" y="36512"/>
                    <a:pt x="5608" y="34880"/>
                  </a:cubicBezTo>
                  <a:cubicBezTo>
                    <a:pt x="5713" y="32829"/>
                    <a:pt x="6738" y="31972"/>
                    <a:pt x="7638" y="31595"/>
                  </a:cubicBezTo>
                  <a:cubicBezTo>
                    <a:pt x="7679" y="31616"/>
                    <a:pt x="7700" y="31616"/>
                    <a:pt x="7742" y="31616"/>
                  </a:cubicBezTo>
                  <a:cubicBezTo>
                    <a:pt x="8036" y="31555"/>
                    <a:pt x="8548" y="31495"/>
                    <a:pt x="9114" y="31495"/>
                  </a:cubicBezTo>
                  <a:cubicBezTo>
                    <a:pt x="9918" y="31495"/>
                    <a:pt x="10830" y="31617"/>
                    <a:pt x="11383" y="32034"/>
                  </a:cubicBezTo>
                  <a:cubicBezTo>
                    <a:pt x="10776" y="33101"/>
                    <a:pt x="11048" y="34043"/>
                    <a:pt x="11069" y="34064"/>
                  </a:cubicBezTo>
                  <a:cubicBezTo>
                    <a:pt x="11111" y="34231"/>
                    <a:pt x="11278" y="34336"/>
                    <a:pt x="11446" y="34336"/>
                  </a:cubicBezTo>
                  <a:cubicBezTo>
                    <a:pt x="11467" y="34336"/>
                    <a:pt x="11508" y="34315"/>
                    <a:pt x="11550" y="34315"/>
                  </a:cubicBezTo>
                  <a:cubicBezTo>
                    <a:pt x="11759" y="34252"/>
                    <a:pt x="11885" y="34022"/>
                    <a:pt x="11822" y="33813"/>
                  </a:cubicBezTo>
                  <a:cubicBezTo>
                    <a:pt x="11801" y="33792"/>
                    <a:pt x="11320" y="32202"/>
                    <a:pt x="13705" y="31051"/>
                  </a:cubicBezTo>
                  <a:cubicBezTo>
                    <a:pt x="13915" y="30946"/>
                    <a:pt x="13998" y="30716"/>
                    <a:pt x="13894" y="30528"/>
                  </a:cubicBezTo>
                  <a:cubicBezTo>
                    <a:pt x="13834" y="30380"/>
                    <a:pt x="13691" y="30294"/>
                    <a:pt x="13546" y="30294"/>
                  </a:cubicBezTo>
                  <a:cubicBezTo>
                    <a:pt x="13486" y="30294"/>
                    <a:pt x="13426" y="30309"/>
                    <a:pt x="13371" y="30340"/>
                  </a:cubicBezTo>
                  <a:cubicBezTo>
                    <a:pt x="12701" y="30653"/>
                    <a:pt x="12220" y="31030"/>
                    <a:pt x="11864" y="31407"/>
                  </a:cubicBezTo>
                  <a:cubicBezTo>
                    <a:pt x="11362" y="31009"/>
                    <a:pt x="10692" y="30821"/>
                    <a:pt x="10023" y="30758"/>
                  </a:cubicBezTo>
                  <a:cubicBezTo>
                    <a:pt x="10274" y="30423"/>
                    <a:pt x="10399" y="30026"/>
                    <a:pt x="10337" y="29586"/>
                  </a:cubicBezTo>
                  <a:cubicBezTo>
                    <a:pt x="10337" y="29586"/>
                    <a:pt x="10211" y="27912"/>
                    <a:pt x="11843" y="23184"/>
                  </a:cubicBezTo>
                  <a:cubicBezTo>
                    <a:pt x="13350" y="18769"/>
                    <a:pt x="18957" y="17785"/>
                    <a:pt x="18999" y="17785"/>
                  </a:cubicBezTo>
                  <a:cubicBezTo>
                    <a:pt x="19271" y="17744"/>
                    <a:pt x="19501" y="17618"/>
                    <a:pt x="19710" y="17472"/>
                  </a:cubicBezTo>
                  <a:cubicBezTo>
                    <a:pt x="21698" y="17869"/>
                    <a:pt x="24355" y="18852"/>
                    <a:pt x="26260" y="21091"/>
                  </a:cubicBezTo>
                  <a:cubicBezTo>
                    <a:pt x="26343" y="21175"/>
                    <a:pt x="26448" y="21238"/>
                    <a:pt x="26552" y="21238"/>
                  </a:cubicBezTo>
                  <a:cubicBezTo>
                    <a:pt x="26657" y="21238"/>
                    <a:pt x="26741" y="21196"/>
                    <a:pt x="26804" y="21133"/>
                  </a:cubicBezTo>
                  <a:cubicBezTo>
                    <a:pt x="26971" y="20987"/>
                    <a:pt x="26992" y="20736"/>
                    <a:pt x="26866" y="20568"/>
                  </a:cubicBezTo>
                  <a:cubicBezTo>
                    <a:pt x="24920" y="18267"/>
                    <a:pt x="22284" y="17220"/>
                    <a:pt x="20213" y="16760"/>
                  </a:cubicBezTo>
                  <a:cubicBezTo>
                    <a:pt x="20359" y="16363"/>
                    <a:pt x="20359" y="15944"/>
                    <a:pt x="20192" y="15547"/>
                  </a:cubicBezTo>
                  <a:cubicBezTo>
                    <a:pt x="20129" y="15442"/>
                    <a:pt x="19062" y="12868"/>
                    <a:pt x="22451" y="8830"/>
                  </a:cubicBezTo>
                  <a:cubicBezTo>
                    <a:pt x="24565" y="6340"/>
                    <a:pt x="27933" y="5817"/>
                    <a:pt x="30381" y="5817"/>
                  </a:cubicBezTo>
                  <a:cubicBezTo>
                    <a:pt x="32055" y="5817"/>
                    <a:pt x="33290" y="6068"/>
                    <a:pt x="33290" y="6068"/>
                  </a:cubicBezTo>
                  <a:cubicBezTo>
                    <a:pt x="33397" y="6092"/>
                    <a:pt x="33505" y="6104"/>
                    <a:pt x="33612" y="6104"/>
                  </a:cubicBezTo>
                  <a:cubicBezTo>
                    <a:pt x="34151" y="6104"/>
                    <a:pt x="34667" y="5807"/>
                    <a:pt x="34964" y="5336"/>
                  </a:cubicBezTo>
                  <a:cubicBezTo>
                    <a:pt x="35027" y="5252"/>
                    <a:pt x="36428" y="3076"/>
                    <a:pt x="40278" y="3076"/>
                  </a:cubicBezTo>
                  <a:lnTo>
                    <a:pt x="40550" y="3076"/>
                  </a:lnTo>
                  <a:cubicBezTo>
                    <a:pt x="41157" y="3097"/>
                    <a:pt x="41701" y="3097"/>
                    <a:pt x="42224" y="3097"/>
                  </a:cubicBezTo>
                  <a:cubicBezTo>
                    <a:pt x="43961" y="3097"/>
                    <a:pt x="45342" y="2992"/>
                    <a:pt x="46639" y="2783"/>
                  </a:cubicBezTo>
                  <a:lnTo>
                    <a:pt x="46639" y="2783"/>
                  </a:lnTo>
                  <a:cubicBezTo>
                    <a:pt x="44693" y="3934"/>
                    <a:pt x="42601" y="5650"/>
                    <a:pt x="41157" y="8077"/>
                  </a:cubicBezTo>
                  <a:cubicBezTo>
                    <a:pt x="40660" y="7961"/>
                    <a:pt x="40180" y="7919"/>
                    <a:pt x="39745" y="7919"/>
                  </a:cubicBezTo>
                  <a:cubicBezTo>
                    <a:pt x="38604" y="7919"/>
                    <a:pt x="37765" y="8208"/>
                    <a:pt x="37705" y="8223"/>
                  </a:cubicBezTo>
                  <a:cubicBezTo>
                    <a:pt x="37496" y="8307"/>
                    <a:pt x="37391" y="8537"/>
                    <a:pt x="37454" y="8725"/>
                  </a:cubicBezTo>
                  <a:cubicBezTo>
                    <a:pt x="37521" y="8894"/>
                    <a:pt x="37670" y="8995"/>
                    <a:pt x="37835" y="8995"/>
                  </a:cubicBezTo>
                  <a:cubicBezTo>
                    <a:pt x="37874" y="8995"/>
                    <a:pt x="37915" y="8989"/>
                    <a:pt x="37956" y="8977"/>
                  </a:cubicBezTo>
                  <a:cubicBezTo>
                    <a:pt x="38016" y="8947"/>
                    <a:pt x="38735" y="8704"/>
                    <a:pt x="39713" y="8704"/>
                  </a:cubicBezTo>
                  <a:cubicBezTo>
                    <a:pt x="40106" y="8704"/>
                    <a:pt x="40540" y="8743"/>
                    <a:pt x="40990" y="8851"/>
                  </a:cubicBezTo>
                  <a:cubicBezTo>
                    <a:pt x="41011" y="8893"/>
                    <a:pt x="41053" y="8914"/>
                    <a:pt x="41094" y="8956"/>
                  </a:cubicBezTo>
                  <a:cubicBezTo>
                    <a:pt x="41157" y="8977"/>
                    <a:pt x="41220" y="8997"/>
                    <a:pt x="41283" y="8997"/>
                  </a:cubicBezTo>
                  <a:cubicBezTo>
                    <a:pt x="41325" y="8997"/>
                    <a:pt x="41345" y="8977"/>
                    <a:pt x="41387" y="8977"/>
                  </a:cubicBezTo>
                  <a:cubicBezTo>
                    <a:pt x="42078" y="9207"/>
                    <a:pt x="42768" y="9583"/>
                    <a:pt x="43417" y="10274"/>
                  </a:cubicBezTo>
                  <a:cubicBezTo>
                    <a:pt x="43480" y="10357"/>
                    <a:pt x="43584" y="10399"/>
                    <a:pt x="43689" y="10399"/>
                  </a:cubicBezTo>
                  <a:cubicBezTo>
                    <a:pt x="43794" y="10399"/>
                    <a:pt x="43898" y="10357"/>
                    <a:pt x="43961" y="10295"/>
                  </a:cubicBezTo>
                  <a:cubicBezTo>
                    <a:pt x="44128" y="10148"/>
                    <a:pt x="44128" y="9897"/>
                    <a:pt x="43982" y="9730"/>
                  </a:cubicBezTo>
                  <a:cubicBezTo>
                    <a:pt x="43333" y="9039"/>
                    <a:pt x="42622" y="8600"/>
                    <a:pt x="41931" y="8328"/>
                  </a:cubicBezTo>
                  <a:cubicBezTo>
                    <a:pt x="45216" y="3013"/>
                    <a:pt x="51954" y="1381"/>
                    <a:pt x="52017" y="1360"/>
                  </a:cubicBezTo>
                  <a:cubicBezTo>
                    <a:pt x="52142" y="1339"/>
                    <a:pt x="52226" y="1256"/>
                    <a:pt x="52289" y="1151"/>
                  </a:cubicBezTo>
                  <a:cubicBezTo>
                    <a:pt x="52414" y="1109"/>
                    <a:pt x="52540" y="1067"/>
                    <a:pt x="52686" y="1005"/>
                  </a:cubicBezTo>
                  <a:cubicBezTo>
                    <a:pt x="53188" y="837"/>
                    <a:pt x="53711" y="733"/>
                    <a:pt x="54255" y="733"/>
                  </a:cubicBezTo>
                  <a:close/>
                  <a:moveTo>
                    <a:pt x="63659" y="5110"/>
                  </a:moveTo>
                  <a:cubicBezTo>
                    <a:pt x="64331" y="5110"/>
                    <a:pt x="64976" y="5160"/>
                    <a:pt x="65575" y="5252"/>
                  </a:cubicBezTo>
                  <a:cubicBezTo>
                    <a:pt x="66391" y="5796"/>
                    <a:pt x="66872" y="6340"/>
                    <a:pt x="66893" y="6340"/>
                  </a:cubicBezTo>
                  <a:cubicBezTo>
                    <a:pt x="67165" y="6675"/>
                    <a:pt x="67584" y="6884"/>
                    <a:pt x="68023" y="6905"/>
                  </a:cubicBezTo>
                  <a:cubicBezTo>
                    <a:pt x="68048" y="6906"/>
                    <a:pt x="68072" y="6907"/>
                    <a:pt x="68097" y="6907"/>
                  </a:cubicBezTo>
                  <a:cubicBezTo>
                    <a:pt x="68511" y="6907"/>
                    <a:pt x="68919" y="6741"/>
                    <a:pt x="69216" y="6445"/>
                  </a:cubicBezTo>
                  <a:cubicBezTo>
                    <a:pt x="69697" y="5943"/>
                    <a:pt x="70534" y="5671"/>
                    <a:pt x="71517" y="5671"/>
                  </a:cubicBezTo>
                  <a:cubicBezTo>
                    <a:pt x="72584" y="5671"/>
                    <a:pt x="73693" y="6005"/>
                    <a:pt x="74300" y="6528"/>
                  </a:cubicBezTo>
                  <a:cubicBezTo>
                    <a:pt x="75786" y="7805"/>
                    <a:pt x="77334" y="7930"/>
                    <a:pt x="78966" y="8098"/>
                  </a:cubicBezTo>
                  <a:cubicBezTo>
                    <a:pt x="79761" y="8160"/>
                    <a:pt x="80598" y="8244"/>
                    <a:pt x="81561" y="8453"/>
                  </a:cubicBezTo>
                  <a:cubicBezTo>
                    <a:pt x="83360" y="8851"/>
                    <a:pt x="84908" y="11592"/>
                    <a:pt x="85306" y="12534"/>
                  </a:cubicBezTo>
                  <a:cubicBezTo>
                    <a:pt x="85327" y="12534"/>
                    <a:pt x="85327" y="12534"/>
                    <a:pt x="85327" y="12554"/>
                  </a:cubicBezTo>
                  <a:cubicBezTo>
                    <a:pt x="85724" y="14228"/>
                    <a:pt x="86122" y="16969"/>
                    <a:pt x="85515" y="20087"/>
                  </a:cubicBezTo>
                  <a:cubicBezTo>
                    <a:pt x="85473" y="20296"/>
                    <a:pt x="85578" y="20526"/>
                    <a:pt x="85787" y="20568"/>
                  </a:cubicBezTo>
                  <a:cubicBezTo>
                    <a:pt x="85829" y="20589"/>
                    <a:pt x="85850" y="20589"/>
                    <a:pt x="85892" y="20589"/>
                  </a:cubicBezTo>
                  <a:cubicBezTo>
                    <a:pt x="86080" y="20589"/>
                    <a:pt x="86227" y="20464"/>
                    <a:pt x="86268" y="20275"/>
                  </a:cubicBezTo>
                  <a:cubicBezTo>
                    <a:pt x="86812" y="17576"/>
                    <a:pt x="86645" y="15149"/>
                    <a:pt x="86331" y="13412"/>
                  </a:cubicBezTo>
                  <a:lnTo>
                    <a:pt x="86331" y="13412"/>
                  </a:lnTo>
                  <a:cubicBezTo>
                    <a:pt x="86457" y="13459"/>
                    <a:pt x="86606" y="13483"/>
                    <a:pt x="86752" y="13483"/>
                  </a:cubicBezTo>
                  <a:cubicBezTo>
                    <a:pt x="86801" y="13483"/>
                    <a:pt x="86849" y="13480"/>
                    <a:pt x="86896" y="13475"/>
                  </a:cubicBezTo>
                  <a:cubicBezTo>
                    <a:pt x="87158" y="13453"/>
                    <a:pt x="87410" y="13442"/>
                    <a:pt x="87653" y="13442"/>
                  </a:cubicBezTo>
                  <a:cubicBezTo>
                    <a:pt x="89235" y="13442"/>
                    <a:pt x="90425" y="13916"/>
                    <a:pt x="91332" y="14877"/>
                  </a:cubicBezTo>
                  <a:cubicBezTo>
                    <a:pt x="93571" y="17241"/>
                    <a:pt x="93341" y="21761"/>
                    <a:pt x="93341" y="21803"/>
                  </a:cubicBezTo>
                  <a:cubicBezTo>
                    <a:pt x="93299" y="22451"/>
                    <a:pt x="93655" y="23037"/>
                    <a:pt x="94219" y="23330"/>
                  </a:cubicBezTo>
                  <a:cubicBezTo>
                    <a:pt x="98613" y="25464"/>
                    <a:pt x="98488" y="31595"/>
                    <a:pt x="97002" y="35257"/>
                  </a:cubicBezTo>
                  <a:cubicBezTo>
                    <a:pt x="95412" y="39148"/>
                    <a:pt x="92566" y="42538"/>
                    <a:pt x="92525" y="42580"/>
                  </a:cubicBezTo>
                  <a:cubicBezTo>
                    <a:pt x="92106" y="43040"/>
                    <a:pt x="92022" y="43731"/>
                    <a:pt x="92315" y="44296"/>
                  </a:cubicBezTo>
                  <a:cubicBezTo>
                    <a:pt x="92336" y="44337"/>
                    <a:pt x="94471" y="48690"/>
                    <a:pt x="91562" y="52330"/>
                  </a:cubicBezTo>
                  <a:cubicBezTo>
                    <a:pt x="88989" y="55573"/>
                    <a:pt x="84239" y="55824"/>
                    <a:pt x="82837" y="55824"/>
                  </a:cubicBezTo>
                  <a:lnTo>
                    <a:pt x="82460" y="55824"/>
                  </a:lnTo>
                  <a:cubicBezTo>
                    <a:pt x="82921" y="54862"/>
                    <a:pt x="83423" y="53523"/>
                    <a:pt x="83779" y="51744"/>
                  </a:cubicBezTo>
                  <a:cubicBezTo>
                    <a:pt x="84302" y="51493"/>
                    <a:pt x="85871" y="50594"/>
                    <a:pt x="87084" y="48627"/>
                  </a:cubicBezTo>
                  <a:cubicBezTo>
                    <a:pt x="87210" y="48438"/>
                    <a:pt x="87147" y="48187"/>
                    <a:pt x="86959" y="48083"/>
                  </a:cubicBezTo>
                  <a:cubicBezTo>
                    <a:pt x="86892" y="48038"/>
                    <a:pt x="86820" y="48017"/>
                    <a:pt x="86750" y="48017"/>
                  </a:cubicBezTo>
                  <a:cubicBezTo>
                    <a:pt x="86621" y="48017"/>
                    <a:pt x="86496" y="48087"/>
                    <a:pt x="86415" y="48208"/>
                  </a:cubicBezTo>
                  <a:cubicBezTo>
                    <a:pt x="85599" y="49526"/>
                    <a:pt x="84595" y="50322"/>
                    <a:pt x="83946" y="50740"/>
                  </a:cubicBezTo>
                  <a:cubicBezTo>
                    <a:pt x="84197" y="49108"/>
                    <a:pt x="84302" y="47162"/>
                    <a:pt x="84176" y="44881"/>
                  </a:cubicBezTo>
                  <a:cubicBezTo>
                    <a:pt x="84156" y="44683"/>
                    <a:pt x="83986" y="44503"/>
                    <a:pt x="83790" y="44503"/>
                  </a:cubicBezTo>
                  <a:cubicBezTo>
                    <a:pt x="83779" y="44503"/>
                    <a:pt x="83768" y="44504"/>
                    <a:pt x="83758" y="44505"/>
                  </a:cubicBezTo>
                  <a:cubicBezTo>
                    <a:pt x="83527" y="44526"/>
                    <a:pt x="83360" y="44714"/>
                    <a:pt x="83381" y="44923"/>
                  </a:cubicBezTo>
                  <a:cubicBezTo>
                    <a:pt x="83737" y="51012"/>
                    <a:pt x="82272" y="54611"/>
                    <a:pt x="81351" y="56243"/>
                  </a:cubicBezTo>
                  <a:cubicBezTo>
                    <a:pt x="81247" y="56348"/>
                    <a:pt x="81142" y="56452"/>
                    <a:pt x="81058" y="56599"/>
                  </a:cubicBezTo>
                  <a:cubicBezTo>
                    <a:pt x="81038" y="56620"/>
                    <a:pt x="80347" y="57729"/>
                    <a:pt x="79406" y="57791"/>
                  </a:cubicBezTo>
                  <a:cubicBezTo>
                    <a:pt x="77941" y="57896"/>
                    <a:pt x="76895" y="58879"/>
                    <a:pt x="75786" y="59946"/>
                  </a:cubicBezTo>
                  <a:cubicBezTo>
                    <a:pt x="74886" y="60804"/>
                    <a:pt x="73840" y="61767"/>
                    <a:pt x="72438" y="62395"/>
                  </a:cubicBezTo>
                  <a:cubicBezTo>
                    <a:pt x="70241" y="63357"/>
                    <a:pt x="67856" y="63462"/>
                    <a:pt x="66935" y="63462"/>
                  </a:cubicBezTo>
                  <a:cubicBezTo>
                    <a:pt x="66579" y="63462"/>
                    <a:pt x="66370" y="63441"/>
                    <a:pt x="66349" y="63441"/>
                  </a:cubicBezTo>
                  <a:cubicBezTo>
                    <a:pt x="66322" y="63439"/>
                    <a:pt x="66294" y="63439"/>
                    <a:pt x="66267" y="63439"/>
                  </a:cubicBezTo>
                  <a:cubicBezTo>
                    <a:pt x="65858" y="63439"/>
                    <a:pt x="65472" y="63585"/>
                    <a:pt x="65177" y="63859"/>
                  </a:cubicBezTo>
                  <a:cubicBezTo>
                    <a:pt x="64968" y="64047"/>
                    <a:pt x="64822" y="64278"/>
                    <a:pt x="64738" y="64529"/>
                  </a:cubicBezTo>
                  <a:cubicBezTo>
                    <a:pt x="64592" y="64738"/>
                    <a:pt x="63943" y="65470"/>
                    <a:pt x="61620" y="66809"/>
                  </a:cubicBezTo>
                  <a:cubicBezTo>
                    <a:pt x="59884" y="67835"/>
                    <a:pt x="57854" y="68044"/>
                    <a:pt x="56452" y="68044"/>
                  </a:cubicBezTo>
                  <a:cubicBezTo>
                    <a:pt x="54527" y="68044"/>
                    <a:pt x="52937" y="67646"/>
                    <a:pt x="52435" y="67332"/>
                  </a:cubicBezTo>
                  <a:cubicBezTo>
                    <a:pt x="51347" y="66705"/>
                    <a:pt x="49568" y="66454"/>
                    <a:pt x="47309" y="66161"/>
                  </a:cubicBezTo>
                  <a:cubicBezTo>
                    <a:pt x="45467" y="65910"/>
                    <a:pt x="43375" y="65617"/>
                    <a:pt x="41408" y="65073"/>
                  </a:cubicBezTo>
                  <a:cubicBezTo>
                    <a:pt x="37956" y="64131"/>
                    <a:pt x="36931" y="63315"/>
                    <a:pt x="36910" y="63315"/>
                  </a:cubicBezTo>
                  <a:lnTo>
                    <a:pt x="36910" y="63336"/>
                  </a:lnTo>
                  <a:cubicBezTo>
                    <a:pt x="36680" y="63064"/>
                    <a:pt x="36366" y="62897"/>
                    <a:pt x="36031" y="62834"/>
                  </a:cubicBezTo>
                  <a:cubicBezTo>
                    <a:pt x="34838" y="61432"/>
                    <a:pt x="33499" y="59130"/>
                    <a:pt x="32788" y="55532"/>
                  </a:cubicBezTo>
                  <a:cubicBezTo>
                    <a:pt x="32751" y="55331"/>
                    <a:pt x="32587" y="55210"/>
                    <a:pt x="32407" y="55210"/>
                  </a:cubicBezTo>
                  <a:cubicBezTo>
                    <a:pt x="32381" y="55210"/>
                    <a:pt x="32354" y="55212"/>
                    <a:pt x="32327" y="55218"/>
                  </a:cubicBezTo>
                  <a:cubicBezTo>
                    <a:pt x="32118" y="55260"/>
                    <a:pt x="31972" y="55469"/>
                    <a:pt x="32014" y="55678"/>
                  </a:cubicBezTo>
                  <a:cubicBezTo>
                    <a:pt x="32704" y="59109"/>
                    <a:pt x="33897" y="61411"/>
                    <a:pt x="35068" y="62918"/>
                  </a:cubicBezTo>
                  <a:cubicBezTo>
                    <a:pt x="34357" y="63085"/>
                    <a:pt x="32181" y="63587"/>
                    <a:pt x="29984" y="63587"/>
                  </a:cubicBezTo>
                  <a:cubicBezTo>
                    <a:pt x="28645" y="63587"/>
                    <a:pt x="27578" y="63420"/>
                    <a:pt x="26783" y="63064"/>
                  </a:cubicBezTo>
                  <a:cubicBezTo>
                    <a:pt x="26490" y="62939"/>
                    <a:pt x="26218" y="62792"/>
                    <a:pt x="25967" y="62625"/>
                  </a:cubicBezTo>
                  <a:cubicBezTo>
                    <a:pt x="25674" y="62436"/>
                    <a:pt x="25464" y="62143"/>
                    <a:pt x="25276" y="61809"/>
                  </a:cubicBezTo>
                  <a:cubicBezTo>
                    <a:pt x="25276" y="61788"/>
                    <a:pt x="25255" y="61767"/>
                    <a:pt x="25234" y="61725"/>
                  </a:cubicBezTo>
                  <a:cubicBezTo>
                    <a:pt x="24941" y="61327"/>
                    <a:pt x="18120" y="51975"/>
                    <a:pt x="26406" y="42936"/>
                  </a:cubicBezTo>
                  <a:cubicBezTo>
                    <a:pt x="27348" y="43605"/>
                    <a:pt x="29461" y="44756"/>
                    <a:pt x="33227" y="45321"/>
                  </a:cubicBezTo>
                  <a:cubicBezTo>
                    <a:pt x="31532" y="46137"/>
                    <a:pt x="28980" y="48041"/>
                    <a:pt x="27745" y="52205"/>
                  </a:cubicBezTo>
                  <a:cubicBezTo>
                    <a:pt x="27055" y="51640"/>
                    <a:pt x="26615" y="51117"/>
                    <a:pt x="26615" y="51096"/>
                  </a:cubicBezTo>
                  <a:cubicBezTo>
                    <a:pt x="26535" y="51004"/>
                    <a:pt x="26423" y="50956"/>
                    <a:pt x="26310" y="50956"/>
                  </a:cubicBezTo>
                  <a:cubicBezTo>
                    <a:pt x="26218" y="50956"/>
                    <a:pt x="26126" y="50988"/>
                    <a:pt x="26050" y="51054"/>
                  </a:cubicBezTo>
                  <a:cubicBezTo>
                    <a:pt x="25883" y="51179"/>
                    <a:pt x="25862" y="51431"/>
                    <a:pt x="26008" y="51598"/>
                  </a:cubicBezTo>
                  <a:cubicBezTo>
                    <a:pt x="26050" y="51661"/>
                    <a:pt x="26699" y="52435"/>
                    <a:pt x="27682" y="53146"/>
                  </a:cubicBezTo>
                  <a:cubicBezTo>
                    <a:pt x="27703" y="53167"/>
                    <a:pt x="27745" y="53188"/>
                    <a:pt x="27787" y="53209"/>
                  </a:cubicBezTo>
                  <a:cubicBezTo>
                    <a:pt x="28666" y="53837"/>
                    <a:pt x="29817" y="54402"/>
                    <a:pt x="31072" y="54402"/>
                  </a:cubicBezTo>
                  <a:cubicBezTo>
                    <a:pt x="31198" y="54402"/>
                    <a:pt x="31323" y="54381"/>
                    <a:pt x="31449" y="54381"/>
                  </a:cubicBezTo>
                  <a:cubicBezTo>
                    <a:pt x="31658" y="54360"/>
                    <a:pt x="31846" y="54172"/>
                    <a:pt x="31825" y="53962"/>
                  </a:cubicBezTo>
                  <a:cubicBezTo>
                    <a:pt x="31804" y="53732"/>
                    <a:pt x="31637" y="53586"/>
                    <a:pt x="31407" y="53586"/>
                  </a:cubicBezTo>
                  <a:cubicBezTo>
                    <a:pt x="31296" y="53596"/>
                    <a:pt x="31186" y="53601"/>
                    <a:pt x="31076" y="53601"/>
                  </a:cubicBezTo>
                  <a:cubicBezTo>
                    <a:pt x="30091" y="53601"/>
                    <a:pt x="29168" y="53194"/>
                    <a:pt x="28415" y="52686"/>
                  </a:cubicBezTo>
                  <a:cubicBezTo>
                    <a:pt x="30005" y="46974"/>
                    <a:pt x="34190" y="45697"/>
                    <a:pt x="34901" y="45509"/>
                  </a:cubicBezTo>
                  <a:cubicBezTo>
                    <a:pt x="35654" y="45593"/>
                    <a:pt x="36449" y="45635"/>
                    <a:pt x="37307" y="45656"/>
                  </a:cubicBezTo>
                  <a:lnTo>
                    <a:pt x="37747" y="45656"/>
                  </a:lnTo>
                  <a:cubicBezTo>
                    <a:pt x="43417" y="45656"/>
                    <a:pt x="45802" y="43291"/>
                    <a:pt x="46744" y="41743"/>
                  </a:cubicBezTo>
                  <a:lnTo>
                    <a:pt x="46744" y="41743"/>
                  </a:lnTo>
                  <a:cubicBezTo>
                    <a:pt x="47037" y="43103"/>
                    <a:pt x="47246" y="45718"/>
                    <a:pt x="45279" y="47874"/>
                  </a:cubicBezTo>
                  <a:cubicBezTo>
                    <a:pt x="45154" y="48020"/>
                    <a:pt x="45112" y="48250"/>
                    <a:pt x="45258" y="48418"/>
                  </a:cubicBezTo>
                  <a:cubicBezTo>
                    <a:pt x="45342" y="48501"/>
                    <a:pt x="45446" y="48543"/>
                    <a:pt x="45551" y="48543"/>
                  </a:cubicBezTo>
                  <a:cubicBezTo>
                    <a:pt x="45656" y="48543"/>
                    <a:pt x="45760" y="48501"/>
                    <a:pt x="45844" y="48418"/>
                  </a:cubicBezTo>
                  <a:cubicBezTo>
                    <a:pt x="48564" y="45446"/>
                    <a:pt x="47643" y="41785"/>
                    <a:pt x="47330" y="40801"/>
                  </a:cubicBezTo>
                  <a:lnTo>
                    <a:pt x="47330" y="40801"/>
                  </a:lnTo>
                  <a:cubicBezTo>
                    <a:pt x="47504" y="40820"/>
                    <a:pt x="47727" y="40835"/>
                    <a:pt x="47996" y="40835"/>
                  </a:cubicBezTo>
                  <a:cubicBezTo>
                    <a:pt x="49211" y="40835"/>
                    <a:pt x="51375" y="40532"/>
                    <a:pt x="54339" y="38939"/>
                  </a:cubicBezTo>
                  <a:cubicBezTo>
                    <a:pt x="54904" y="38646"/>
                    <a:pt x="55490" y="38311"/>
                    <a:pt x="56055" y="37977"/>
                  </a:cubicBezTo>
                  <a:cubicBezTo>
                    <a:pt x="58754" y="36456"/>
                    <a:pt x="61508" y="34899"/>
                    <a:pt x="64068" y="34899"/>
                  </a:cubicBezTo>
                  <a:cubicBezTo>
                    <a:pt x="65417" y="34899"/>
                    <a:pt x="66713" y="35331"/>
                    <a:pt x="67918" y="36428"/>
                  </a:cubicBezTo>
                  <a:cubicBezTo>
                    <a:pt x="67989" y="36499"/>
                    <a:pt x="68084" y="36536"/>
                    <a:pt x="68181" y="36536"/>
                  </a:cubicBezTo>
                  <a:cubicBezTo>
                    <a:pt x="68283" y="36536"/>
                    <a:pt x="68387" y="36494"/>
                    <a:pt x="68462" y="36407"/>
                  </a:cubicBezTo>
                  <a:cubicBezTo>
                    <a:pt x="68609" y="36240"/>
                    <a:pt x="68609" y="35989"/>
                    <a:pt x="68442" y="35842"/>
                  </a:cubicBezTo>
                  <a:cubicBezTo>
                    <a:pt x="67076" y="34594"/>
                    <a:pt x="65610" y="34111"/>
                    <a:pt x="64103" y="34111"/>
                  </a:cubicBezTo>
                  <a:cubicBezTo>
                    <a:pt x="61313" y="34111"/>
                    <a:pt x="58381" y="35765"/>
                    <a:pt x="55678" y="37286"/>
                  </a:cubicBezTo>
                  <a:cubicBezTo>
                    <a:pt x="55092" y="37621"/>
                    <a:pt x="54527" y="37956"/>
                    <a:pt x="53962" y="38249"/>
                  </a:cubicBezTo>
                  <a:cubicBezTo>
                    <a:pt x="51140" y="39776"/>
                    <a:pt x="49073" y="40050"/>
                    <a:pt x="47969" y="40050"/>
                  </a:cubicBezTo>
                  <a:cubicBezTo>
                    <a:pt x="47379" y="40050"/>
                    <a:pt x="47065" y="39972"/>
                    <a:pt x="47058" y="39964"/>
                  </a:cubicBezTo>
                  <a:cubicBezTo>
                    <a:pt x="47030" y="39959"/>
                    <a:pt x="47002" y="39956"/>
                    <a:pt x="46974" y="39956"/>
                  </a:cubicBezTo>
                  <a:cubicBezTo>
                    <a:pt x="46898" y="39956"/>
                    <a:pt x="46826" y="39976"/>
                    <a:pt x="46765" y="40006"/>
                  </a:cubicBezTo>
                  <a:cubicBezTo>
                    <a:pt x="46660" y="40069"/>
                    <a:pt x="46597" y="40153"/>
                    <a:pt x="46576" y="40257"/>
                  </a:cubicBezTo>
                  <a:cubicBezTo>
                    <a:pt x="46535" y="40442"/>
                    <a:pt x="45304" y="44865"/>
                    <a:pt x="37748" y="44865"/>
                  </a:cubicBezTo>
                  <a:cubicBezTo>
                    <a:pt x="37610" y="44865"/>
                    <a:pt x="37470" y="44864"/>
                    <a:pt x="37328" y="44861"/>
                  </a:cubicBezTo>
                  <a:cubicBezTo>
                    <a:pt x="36512" y="44861"/>
                    <a:pt x="35759" y="44798"/>
                    <a:pt x="35047" y="44735"/>
                  </a:cubicBezTo>
                  <a:cubicBezTo>
                    <a:pt x="34985" y="44714"/>
                    <a:pt x="34922" y="44714"/>
                    <a:pt x="34880" y="44714"/>
                  </a:cubicBezTo>
                  <a:cubicBezTo>
                    <a:pt x="31449" y="44400"/>
                    <a:pt x="29210" y="43584"/>
                    <a:pt x="27892" y="42894"/>
                  </a:cubicBezTo>
                  <a:cubicBezTo>
                    <a:pt x="27389" y="42643"/>
                    <a:pt x="27013" y="42203"/>
                    <a:pt x="26720" y="41722"/>
                  </a:cubicBezTo>
                  <a:cubicBezTo>
                    <a:pt x="26699" y="41701"/>
                    <a:pt x="26678" y="41659"/>
                    <a:pt x="26636" y="41638"/>
                  </a:cubicBezTo>
                  <a:cubicBezTo>
                    <a:pt x="26552" y="41534"/>
                    <a:pt x="24523" y="39086"/>
                    <a:pt x="26783" y="33771"/>
                  </a:cubicBezTo>
                  <a:cubicBezTo>
                    <a:pt x="28938" y="28666"/>
                    <a:pt x="34106" y="27850"/>
                    <a:pt x="34315" y="27808"/>
                  </a:cubicBezTo>
                  <a:cubicBezTo>
                    <a:pt x="34587" y="27766"/>
                    <a:pt x="34817" y="27599"/>
                    <a:pt x="34922" y="27347"/>
                  </a:cubicBezTo>
                  <a:cubicBezTo>
                    <a:pt x="34964" y="27285"/>
                    <a:pt x="37914" y="20757"/>
                    <a:pt x="42475" y="20275"/>
                  </a:cubicBezTo>
                  <a:cubicBezTo>
                    <a:pt x="42768" y="20254"/>
                    <a:pt x="43019" y="20066"/>
                    <a:pt x="43145" y="19794"/>
                  </a:cubicBezTo>
                  <a:cubicBezTo>
                    <a:pt x="43166" y="19732"/>
                    <a:pt x="45388" y="14309"/>
                    <a:pt x="50415" y="14309"/>
                  </a:cubicBezTo>
                  <a:cubicBezTo>
                    <a:pt x="50481" y="14309"/>
                    <a:pt x="50548" y="14310"/>
                    <a:pt x="50615" y="14312"/>
                  </a:cubicBezTo>
                  <a:cubicBezTo>
                    <a:pt x="50637" y="14315"/>
                    <a:pt x="50660" y="14316"/>
                    <a:pt x="50683" y="14316"/>
                  </a:cubicBezTo>
                  <a:cubicBezTo>
                    <a:pt x="51033" y="14316"/>
                    <a:pt x="51352" y="14017"/>
                    <a:pt x="51431" y="13663"/>
                  </a:cubicBezTo>
                  <a:cubicBezTo>
                    <a:pt x="51431" y="13622"/>
                    <a:pt x="51891" y="11048"/>
                    <a:pt x="55113" y="8160"/>
                  </a:cubicBezTo>
                  <a:cubicBezTo>
                    <a:pt x="57530" y="5980"/>
                    <a:pt x="60835" y="5110"/>
                    <a:pt x="63659" y="5110"/>
                  </a:cubicBezTo>
                  <a:close/>
                  <a:moveTo>
                    <a:pt x="54255" y="0"/>
                  </a:moveTo>
                  <a:cubicBezTo>
                    <a:pt x="53649" y="0"/>
                    <a:pt x="53042" y="105"/>
                    <a:pt x="52456" y="314"/>
                  </a:cubicBezTo>
                  <a:cubicBezTo>
                    <a:pt x="48208" y="1862"/>
                    <a:pt x="46137" y="2365"/>
                    <a:pt x="42287" y="2365"/>
                  </a:cubicBezTo>
                  <a:cubicBezTo>
                    <a:pt x="41785" y="2365"/>
                    <a:pt x="41220" y="2365"/>
                    <a:pt x="40571" y="2344"/>
                  </a:cubicBezTo>
                  <a:lnTo>
                    <a:pt x="40257" y="2344"/>
                  </a:lnTo>
                  <a:cubicBezTo>
                    <a:pt x="37182" y="2344"/>
                    <a:pt x="35487" y="3683"/>
                    <a:pt x="34734" y="4478"/>
                  </a:cubicBezTo>
                  <a:lnTo>
                    <a:pt x="33897" y="5378"/>
                  </a:lnTo>
                  <a:lnTo>
                    <a:pt x="32662" y="5231"/>
                  </a:lnTo>
                  <a:cubicBezTo>
                    <a:pt x="32160" y="5168"/>
                    <a:pt x="31344" y="5085"/>
                    <a:pt x="30402" y="5085"/>
                  </a:cubicBezTo>
                  <a:cubicBezTo>
                    <a:pt x="27787" y="5085"/>
                    <a:pt x="24188" y="5650"/>
                    <a:pt x="21907" y="8349"/>
                  </a:cubicBezTo>
                  <a:cubicBezTo>
                    <a:pt x="19501" y="11194"/>
                    <a:pt x="19166" y="13454"/>
                    <a:pt x="19292" y="14835"/>
                  </a:cubicBezTo>
                  <a:lnTo>
                    <a:pt x="19480" y="16802"/>
                  </a:lnTo>
                  <a:lnTo>
                    <a:pt x="17618" y="17388"/>
                  </a:lnTo>
                  <a:cubicBezTo>
                    <a:pt x="15693" y="17974"/>
                    <a:pt x="12324" y="19480"/>
                    <a:pt x="11153" y="22933"/>
                  </a:cubicBezTo>
                  <a:cubicBezTo>
                    <a:pt x="10127" y="25925"/>
                    <a:pt x="9772" y="27724"/>
                    <a:pt x="9667" y="28728"/>
                  </a:cubicBezTo>
                  <a:lnTo>
                    <a:pt x="9458" y="30340"/>
                  </a:lnTo>
                  <a:lnTo>
                    <a:pt x="7910" y="30779"/>
                  </a:lnTo>
                  <a:cubicBezTo>
                    <a:pt x="7366" y="30925"/>
                    <a:pt x="6612" y="31239"/>
                    <a:pt x="5985" y="31909"/>
                  </a:cubicBezTo>
                  <a:cubicBezTo>
                    <a:pt x="5231" y="32704"/>
                    <a:pt x="4855" y="33834"/>
                    <a:pt x="4876" y="35298"/>
                  </a:cubicBezTo>
                  <a:lnTo>
                    <a:pt x="4876" y="35905"/>
                  </a:lnTo>
                  <a:lnTo>
                    <a:pt x="4583" y="36449"/>
                  </a:lnTo>
                  <a:cubicBezTo>
                    <a:pt x="4101" y="37328"/>
                    <a:pt x="0" y="45279"/>
                    <a:pt x="2679" y="50426"/>
                  </a:cubicBezTo>
                  <a:cubicBezTo>
                    <a:pt x="4792" y="54464"/>
                    <a:pt x="7993" y="55322"/>
                    <a:pt x="9730" y="55469"/>
                  </a:cubicBezTo>
                  <a:lnTo>
                    <a:pt x="11111" y="55594"/>
                  </a:lnTo>
                  <a:lnTo>
                    <a:pt x="11697" y="56850"/>
                  </a:lnTo>
                  <a:cubicBezTo>
                    <a:pt x="12283" y="58084"/>
                    <a:pt x="13245" y="58837"/>
                    <a:pt x="14563" y="59047"/>
                  </a:cubicBezTo>
                  <a:cubicBezTo>
                    <a:pt x="15024" y="59130"/>
                    <a:pt x="15505" y="59172"/>
                    <a:pt x="16049" y="59172"/>
                  </a:cubicBezTo>
                  <a:cubicBezTo>
                    <a:pt x="17513" y="59172"/>
                    <a:pt x="18957" y="58879"/>
                    <a:pt x="19920" y="58649"/>
                  </a:cubicBezTo>
                  <a:lnTo>
                    <a:pt x="21782" y="58189"/>
                  </a:lnTo>
                  <a:lnTo>
                    <a:pt x="22661" y="59884"/>
                  </a:lnTo>
                  <a:cubicBezTo>
                    <a:pt x="23288" y="61139"/>
                    <a:pt x="24481" y="62834"/>
                    <a:pt x="26469" y="63713"/>
                  </a:cubicBezTo>
                  <a:cubicBezTo>
                    <a:pt x="27368" y="64110"/>
                    <a:pt x="28540" y="64319"/>
                    <a:pt x="29963" y="64319"/>
                  </a:cubicBezTo>
                  <a:cubicBezTo>
                    <a:pt x="31930" y="64319"/>
                    <a:pt x="33876" y="63943"/>
                    <a:pt x="34838" y="63713"/>
                  </a:cubicBezTo>
                  <a:lnTo>
                    <a:pt x="35822" y="63483"/>
                  </a:lnTo>
                  <a:lnTo>
                    <a:pt x="36680" y="64027"/>
                  </a:lnTo>
                  <a:cubicBezTo>
                    <a:pt x="36952" y="64194"/>
                    <a:pt x="37412" y="64445"/>
                    <a:pt x="38165" y="64759"/>
                  </a:cubicBezTo>
                  <a:lnTo>
                    <a:pt x="38312" y="64822"/>
                  </a:lnTo>
                  <a:lnTo>
                    <a:pt x="38500" y="64905"/>
                  </a:lnTo>
                  <a:cubicBezTo>
                    <a:pt x="39274" y="65198"/>
                    <a:pt x="40195" y="65491"/>
                    <a:pt x="41220" y="65784"/>
                  </a:cubicBezTo>
                  <a:cubicBezTo>
                    <a:pt x="43250" y="66328"/>
                    <a:pt x="45342" y="66621"/>
                    <a:pt x="47204" y="66872"/>
                  </a:cubicBezTo>
                  <a:cubicBezTo>
                    <a:pt x="49694" y="67207"/>
                    <a:pt x="51138" y="67437"/>
                    <a:pt x="52058" y="67960"/>
                  </a:cubicBezTo>
                  <a:cubicBezTo>
                    <a:pt x="52749" y="68379"/>
                    <a:pt x="54485" y="68776"/>
                    <a:pt x="56452" y="68776"/>
                  </a:cubicBezTo>
                  <a:cubicBezTo>
                    <a:pt x="57938" y="68776"/>
                    <a:pt x="60114" y="68546"/>
                    <a:pt x="61997" y="67437"/>
                  </a:cubicBezTo>
                  <a:cubicBezTo>
                    <a:pt x="64027" y="66265"/>
                    <a:pt x="64885" y="65491"/>
                    <a:pt x="65261" y="65052"/>
                  </a:cubicBezTo>
                  <a:lnTo>
                    <a:pt x="65973" y="64194"/>
                  </a:lnTo>
                  <a:lnTo>
                    <a:pt x="67082" y="64194"/>
                  </a:lnTo>
                  <a:cubicBezTo>
                    <a:pt x="68274" y="64173"/>
                    <a:pt x="70576" y="64006"/>
                    <a:pt x="72731" y="63064"/>
                  </a:cubicBezTo>
                  <a:cubicBezTo>
                    <a:pt x="74258" y="62395"/>
                    <a:pt x="75304" y="61411"/>
                    <a:pt x="76288" y="60470"/>
                  </a:cubicBezTo>
                  <a:cubicBezTo>
                    <a:pt x="77334" y="59465"/>
                    <a:pt x="78255" y="58607"/>
                    <a:pt x="79468" y="58524"/>
                  </a:cubicBezTo>
                  <a:cubicBezTo>
                    <a:pt x="80326" y="58461"/>
                    <a:pt x="80975" y="57875"/>
                    <a:pt x="81372" y="57415"/>
                  </a:cubicBezTo>
                  <a:lnTo>
                    <a:pt x="82063" y="56578"/>
                  </a:lnTo>
                  <a:lnTo>
                    <a:pt x="83151" y="56557"/>
                  </a:lnTo>
                  <a:cubicBezTo>
                    <a:pt x="84992" y="56515"/>
                    <a:pt x="89553" y="56055"/>
                    <a:pt x="92148" y="52791"/>
                  </a:cubicBezTo>
                  <a:cubicBezTo>
                    <a:pt x="94533" y="49778"/>
                    <a:pt x="93864" y="46388"/>
                    <a:pt x="93257" y="44651"/>
                  </a:cubicBezTo>
                  <a:lnTo>
                    <a:pt x="92818" y="43396"/>
                  </a:lnTo>
                  <a:lnTo>
                    <a:pt x="93634" y="42371"/>
                  </a:lnTo>
                  <a:cubicBezTo>
                    <a:pt x="94617" y="41094"/>
                    <a:pt x="96479" y="38479"/>
                    <a:pt x="97672" y="35508"/>
                  </a:cubicBezTo>
                  <a:cubicBezTo>
                    <a:pt x="99053" y="32118"/>
                    <a:pt x="99597" y="25736"/>
                    <a:pt x="95224" y="23016"/>
                  </a:cubicBezTo>
                  <a:lnTo>
                    <a:pt x="94115" y="22326"/>
                  </a:lnTo>
                  <a:lnTo>
                    <a:pt x="94073" y="21029"/>
                  </a:lnTo>
                  <a:cubicBezTo>
                    <a:pt x="94031" y="19689"/>
                    <a:pt x="93759" y="16363"/>
                    <a:pt x="91876" y="14354"/>
                  </a:cubicBezTo>
                  <a:cubicBezTo>
                    <a:pt x="90830" y="13245"/>
                    <a:pt x="89470" y="12701"/>
                    <a:pt x="87712" y="12701"/>
                  </a:cubicBezTo>
                  <a:lnTo>
                    <a:pt x="86268" y="12680"/>
                  </a:lnTo>
                  <a:lnTo>
                    <a:pt x="85599" y="11425"/>
                  </a:lnTo>
                  <a:cubicBezTo>
                    <a:pt x="85055" y="10441"/>
                    <a:pt x="83632" y="8140"/>
                    <a:pt x="81707" y="7721"/>
                  </a:cubicBezTo>
                  <a:cubicBezTo>
                    <a:pt x="80703" y="7491"/>
                    <a:pt x="79803" y="7407"/>
                    <a:pt x="79008" y="7344"/>
                  </a:cubicBezTo>
                  <a:cubicBezTo>
                    <a:pt x="77439" y="7198"/>
                    <a:pt x="76079" y="7072"/>
                    <a:pt x="74781" y="5964"/>
                  </a:cubicBezTo>
                  <a:cubicBezTo>
                    <a:pt x="74007" y="5315"/>
                    <a:pt x="72752" y="4917"/>
                    <a:pt x="71496" y="4917"/>
                  </a:cubicBezTo>
                  <a:cubicBezTo>
                    <a:pt x="70701" y="4917"/>
                    <a:pt x="69948" y="5085"/>
                    <a:pt x="69362" y="5399"/>
                  </a:cubicBezTo>
                  <a:lnTo>
                    <a:pt x="67939" y="6173"/>
                  </a:lnTo>
                  <a:lnTo>
                    <a:pt x="66684" y="5127"/>
                  </a:lnTo>
                  <a:cubicBezTo>
                    <a:pt x="65742" y="4373"/>
                    <a:pt x="64257" y="3432"/>
                    <a:pt x="62416" y="3432"/>
                  </a:cubicBezTo>
                  <a:cubicBezTo>
                    <a:pt x="62311" y="3432"/>
                    <a:pt x="62206" y="3453"/>
                    <a:pt x="62081" y="3453"/>
                  </a:cubicBezTo>
                  <a:lnTo>
                    <a:pt x="61056" y="3515"/>
                  </a:lnTo>
                  <a:lnTo>
                    <a:pt x="60302" y="2825"/>
                  </a:lnTo>
                  <a:cubicBezTo>
                    <a:pt x="59382" y="1967"/>
                    <a:pt x="56954" y="0"/>
                    <a:pt x="54255"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6"/>
            <p:cNvSpPr/>
            <p:nvPr/>
          </p:nvSpPr>
          <p:spPr>
            <a:xfrm>
              <a:off x="5971175" y="2215288"/>
              <a:ext cx="25" cy="25"/>
            </a:xfrm>
            <a:custGeom>
              <a:rect b="b" l="l" r="r" t="t"/>
              <a:pathLst>
                <a:path extrusionOk="0" h="1" w="1">
                  <a:moveTo>
                    <a:pt x="0" y="0"/>
                  </a:moveTo>
                  <a:cubicBezTo>
                    <a:pt x="0" y="0"/>
                    <a:pt x="0" y="0"/>
                    <a:pt x="0" y="0"/>
                  </a:cubicBezTo>
                  <a:cubicBezTo>
                    <a:pt x="0" y="0"/>
                    <a:pt x="0" y="0"/>
                    <a:pt x="0"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6"/>
            <p:cNvSpPr/>
            <p:nvPr/>
          </p:nvSpPr>
          <p:spPr>
            <a:xfrm>
              <a:off x="5852950" y="2166638"/>
              <a:ext cx="25" cy="25"/>
            </a:xfrm>
            <a:custGeom>
              <a:rect b="b" l="l" r="r" t="t"/>
              <a:pathLst>
                <a:path extrusionOk="0" h="1" w="1">
                  <a:moveTo>
                    <a:pt x="1" y="1"/>
                  </a:moveTo>
                  <a:lnTo>
                    <a:pt x="1" y="1"/>
                  </a:ln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6"/>
            <p:cNvSpPr/>
            <p:nvPr/>
          </p:nvSpPr>
          <p:spPr>
            <a:xfrm>
              <a:off x="5842500" y="1866913"/>
              <a:ext cx="550" cy="1075"/>
            </a:xfrm>
            <a:custGeom>
              <a:rect b="b" l="l" r="r" t="t"/>
              <a:pathLst>
                <a:path extrusionOk="0" h="43" w="22">
                  <a:moveTo>
                    <a:pt x="0" y="0"/>
                  </a:moveTo>
                  <a:cubicBezTo>
                    <a:pt x="0" y="21"/>
                    <a:pt x="21" y="21"/>
                    <a:pt x="21" y="42"/>
                  </a:cubicBezTo>
                  <a:cubicBezTo>
                    <a:pt x="21" y="21"/>
                    <a:pt x="21" y="21"/>
                    <a:pt x="0"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6"/>
            <p:cNvSpPr/>
            <p:nvPr/>
          </p:nvSpPr>
          <p:spPr>
            <a:xfrm>
              <a:off x="6543425" y="1472938"/>
              <a:ext cx="276750" cy="243350"/>
            </a:xfrm>
            <a:custGeom>
              <a:rect b="b" l="l" r="r" t="t"/>
              <a:pathLst>
                <a:path extrusionOk="0" h="9734" w="11070">
                  <a:moveTo>
                    <a:pt x="10617" y="1"/>
                  </a:moveTo>
                  <a:cubicBezTo>
                    <a:pt x="10557" y="1"/>
                    <a:pt x="10497" y="15"/>
                    <a:pt x="10442" y="46"/>
                  </a:cubicBezTo>
                  <a:cubicBezTo>
                    <a:pt x="6299" y="2117"/>
                    <a:pt x="5964" y="6155"/>
                    <a:pt x="5985" y="7620"/>
                  </a:cubicBezTo>
                  <a:cubicBezTo>
                    <a:pt x="5585" y="7547"/>
                    <a:pt x="5194" y="7515"/>
                    <a:pt x="4815" y="7515"/>
                  </a:cubicBezTo>
                  <a:cubicBezTo>
                    <a:pt x="2277" y="7515"/>
                    <a:pt x="301" y="8952"/>
                    <a:pt x="210" y="9043"/>
                  </a:cubicBezTo>
                  <a:cubicBezTo>
                    <a:pt x="43" y="9168"/>
                    <a:pt x="1" y="9419"/>
                    <a:pt x="126" y="9587"/>
                  </a:cubicBezTo>
                  <a:cubicBezTo>
                    <a:pt x="210" y="9691"/>
                    <a:pt x="336" y="9733"/>
                    <a:pt x="440" y="9733"/>
                  </a:cubicBezTo>
                  <a:cubicBezTo>
                    <a:pt x="524" y="9733"/>
                    <a:pt x="608" y="9712"/>
                    <a:pt x="691" y="9650"/>
                  </a:cubicBezTo>
                  <a:cubicBezTo>
                    <a:pt x="709" y="9632"/>
                    <a:pt x="2528" y="8299"/>
                    <a:pt x="4814" y="8299"/>
                  </a:cubicBezTo>
                  <a:cubicBezTo>
                    <a:pt x="5292" y="8299"/>
                    <a:pt x="5792" y="8358"/>
                    <a:pt x="6299" y="8499"/>
                  </a:cubicBezTo>
                  <a:cubicBezTo>
                    <a:pt x="6333" y="8510"/>
                    <a:pt x="6368" y="8515"/>
                    <a:pt x="6403" y="8515"/>
                  </a:cubicBezTo>
                  <a:cubicBezTo>
                    <a:pt x="6500" y="8515"/>
                    <a:pt x="6599" y="8476"/>
                    <a:pt x="6676" y="8415"/>
                  </a:cubicBezTo>
                  <a:cubicBezTo>
                    <a:pt x="6759" y="8331"/>
                    <a:pt x="6822" y="8206"/>
                    <a:pt x="6801" y="8059"/>
                  </a:cubicBezTo>
                  <a:cubicBezTo>
                    <a:pt x="6780" y="7871"/>
                    <a:pt x="6215" y="3038"/>
                    <a:pt x="10797" y="757"/>
                  </a:cubicBezTo>
                  <a:cubicBezTo>
                    <a:pt x="10986" y="652"/>
                    <a:pt x="11069" y="422"/>
                    <a:pt x="10965" y="234"/>
                  </a:cubicBezTo>
                  <a:cubicBezTo>
                    <a:pt x="10906" y="86"/>
                    <a:pt x="10762" y="1"/>
                    <a:pt x="10617"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6"/>
            <p:cNvSpPr/>
            <p:nvPr/>
          </p:nvSpPr>
          <p:spPr>
            <a:xfrm>
              <a:off x="6500025" y="2034238"/>
              <a:ext cx="950475" cy="455175"/>
            </a:xfrm>
            <a:custGeom>
              <a:rect b="b" l="l" r="r" t="t"/>
              <a:pathLst>
                <a:path extrusionOk="0" h="18207" w="38019">
                  <a:moveTo>
                    <a:pt x="35160" y="0"/>
                  </a:moveTo>
                  <a:cubicBezTo>
                    <a:pt x="35061" y="0"/>
                    <a:pt x="34961" y="37"/>
                    <a:pt x="34880" y="107"/>
                  </a:cubicBezTo>
                  <a:cubicBezTo>
                    <a:pt x="34712" y="254"/>
                    <a:pt x="34712" y="484"/>
                    <a:pt x="34859" y="652"/>
                  </a:cubicBezTo>
                  <a:cubicBezTo>
                    <a:pt x="36491" y="2451"/>
                    <a:pt x="36742" y="4376"/>
                    <a:pt x="35591" y="6071"/>
                  </a:cubicBezTo>
                  <a:cubicBezTo>
                    <a:pt x="34375" y="7832"/>
                    <a:pt x="31909" y="8956"/>
                    <a:pt x="29684" y="8956"/>
                  </a:cubicBezTo>
                  <a:cubicBezTo>
                    <a:pt x="29000" y="8956"/>
                    <a:pt x="28340" y="8850"/>
                    <a:pt x="27745" y="8623"/>
                  </a:cubicBezTo>
                  <a:cubicBezTo>
                    <a:pt x="25908" y="7914"/>
                    <a:pt x="24183" y="7565"/>
                    <a:pt x="22660" y="7565"/>
                  </a:cubicBezTo>
                  <a:cubicBezTo>
                    <a:pt x="20228" y="7565"/>
                    <a:pt x="18312" y="8456"/>
                    <a:pt x="17283" y="10193"/>
                  </a:cubicBezTo>
                  <a:cubicBezTo>
                    <a:pt x="15818" y="12599"/>
                    <a:pt x="11843" y="12976"/>
                    <a:pt x="11801" y="12976"/>
                  </a:cubicBezTo>
                  <a:cubicBezTo>
                    <a:pt x="11592" y="12996"/>
                    <a:pt x="11445" y="13143"/>
                    <a:pt x="11425" y="13352"/>
                  </a:cubicBezTo>
                  <a:cubicBezTo>
                    <a:pt x="11425" y="13373"/>
                    <a:pt x="11236" y="16219"/>
                    <a:pt x="7344" y="17202"/>
                  </a:cubicBezTo>
                  <a:cubicBezTo>
                    <a:pt x="6714" y="17356"/>
                    <a:pt x="6118" y="17421"/>
                    <a:pt x="5561" y="17421"/>
                  </a:cubicBezTo>
                  <a:cubicBezTo>
                    <a:pt x="2643" y="17421"/>
                    <a:pt x="799" y="15637"/>
                    <a:pt x="712" y="15549"/>
                  </a:cubicBezTo>
                  <a:cubicBezTo>
                    <a:pt x="641" y="15468"/>
                    <a:pt x="546" y="15431"/>
                    <a:pt x="447" y="15431"/>
                  </a:cubicBezTo>
                  <a:cubicBezTo>
                    <a:pt x="342" y="15431"/>
                    <a:pt x="233" y="15473"/>
                    <a:pt x="147" y="15549"/>
                  </a:cubicBezTo>
                  <a:cubicBezTo>
                    <a:pt x="0" y="15696"/>
                    <a:pt x="0" y="15947"/>
                    <a:pt x="147" y="16093"/>
                  </a:cubicBezTo>
                  <a:cubicBezTo>
                    <a:pt x="251" y="16198"/>
                    <a:pt x="2302" y="18206"/>
                    <a:pt x="5545" y="18206"/>
                  </a:cubicBezTo>
                  <a:cubicBezTo>
                    <a:pt x="6173" y="18206"/>
                    <a:pt x="6842" y="18144"/>
                    <a:pt x="7533" y="17955"/>
                  </a:cubicBezTo>
                  <a:cubicBezTo>
                    <a:pt x="11215" y="17035"/>
                    <a:pt x="12010" y="14628"/>
                    <a:pt x="12178" y="13729"/>
                  </a:cubicBezTo>
                  <a:cubicBezTo>
                    <a:pt x="13224" y="13582"/>
                    <a:pt x="16530" y="12955"/>
                    <a:pt x="17953" y="10590"/>
                  </a:cubicBezTo>
                  <a:cubicBezTo>
                    <a:pt x="18836" y="9114"/>
                    <a:pt x="20518" y="8353"/>
                    <a:pt x="22678" y="8353"/>
                  </a:cubicBezTo>
                  <a:cubicBezTo>
                    <a:pt x="24100" y="8353"/>
                    <a:pt x="25729" y="8683"/>
                    <a:pt x="27473" y="9356"/>
                  </a:cubicBezTo>
                  <a:cubicBezTo>
                    <a:pt x="28162" y="9622"/>
                    <a:pt x="28922" y="9747"/>
                    <a:pt x="29704" y="9747"/>
                  </a:cubicBezTo>
                  <a:cubicBezTo>
                    <a:pt x="32178" y="9747"/>
                    <a:pt x="34873" y="8497"/>
                    <a:pt x="36240" y="6510"/>
                  </a:cubicBezTo>
                  <a:cubicBezTo>
                    <a:pt x="37056" y="5338"/>
                    <a:pt x="38018" y="2953"/>
                    <a:pt x="35445" y="128"/>
                  </a:cubicBezTo>
                  <a:cubicBezTo>
                    <a:pt x="35369" y="42"/>
                    <a:pt x="35266" y="0"/>
                    <a:pt x="35160"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6"/>
            <p:cNvSpPr/>
            <p:nvPr/>
          </p:nvSpPr>
          <p:spPr>
            <a:xfrm>
              <a:off x="6858850" y="1986113"/>
              <a:ext cx="272050" cy="203575"/>
            </a:xfrm>
            <a:custGeom>
              <a:rect b="b" l="l" r="r" t="t"/>
              <a:pathLst>
                <a:path extrusionOk="0" h="8143" w="10882">
                  <a:moveTo>
                    <a:pt x="10444" y="0"/>
                  </a:moveTo>
                  <a:cubicBezTo>
                    <a:pt x="10343" y="0"/>
                    <a:pt x="10245" y="42"/>
                    <a:pt x="10170" y="128"/>
                  </a:cubicBezTo>
                  <a:cubicBezTo>
                    <a:pt x="10107" y="170"/>
                    <a:pt x="9291" y="1070"/>
                    <a:pt x="8831" y="2472"/>
                  </a:cubicBezTo>
                  <a:cubicBezTo>
                    <a:pt x="2658" y="2828"/>
                    <a:pt x="210" y="7368"/>
                    <a:pt x="105" y="7577"/>
                  </a:cubicBezTo>
                  <a:cubicBezTo>
                    <a:pt x="1" y="7766"/>
                    <a:pt x="85" y="7996"/>
                    <a:pt x="273" y="8100"/>
                  </a:cubicBezTo>
                  <a:cubicBezTo>
                    <a:pt x="336" y="8142"/>
                    <a:pt x="398" y="8142"/>
                    <a:pt x="461" y="8142"/>
                  </a:cubicBezTo>
                  <a:cubicBezTo>
                    <a:pt x="608" y="8142"/>
                    <a:pt x="733" y="8079"/>
                    <a:pt x="796" y="7933"/>
                  </a:cubicBezTo>
                  <a:cubicBezTo>
                    <a:pt x="838" y="7891"/>
                    <a:pt x="3077" y="3727"/>
                    <a:pt x="8621" y="3288"/>
                  </a:cubicBezTo>
                  <a:lnTo>
                    <a:pt x="8621" y="3288"/>
                  </a:lnTo>
                  <a:cubicBezTo>
                    <a:pt x="8475" y="4020"/>
                    <a:pt x="8454" y="4836"/>
                    <a:pt x="8663" y="5736"/>
                  </a:cubicBezTo>
                  <a:cubicBezTo>
                    <a:pt x="8705" y="5924"/>
                    <a:pt x="8872" y="6050"/>
                    <a:pt x="9040" y="6050"/>
                  </a:cubicBezTo>
                  <a:cubicBezTo>
                    <a:pt x="9082" y="6050"/>
                    <a:pt x="9103" y="6050"/>
                    <a:pt x="9144" y="6029"/>
                  </a:cubicBezTo>
                  <a:cubicBezTo>
                    <a:pt x="9354" y="5987"/>
                    <a:pt x="9479" y="5778"/>
                    <a:pt x="9437" y="5548"/>
                  </a:cubicBezTo>
                  <a:cubicBezTo>
                    <a:pt x="9228" y="4669"/>
                    <a:pt x="9291" y="3853"/>
                    <a:pt x="9458" y="3141"/>
                  </a:cubicBezTo>
                  <a:cubicBezTo>
                    <a:pt x="9563" y="3079"/>
                    <a:pt x="9626" y="2953"/>
                    <a:pt x="9626" y="2828"/>
                  </a:cubicBezTo>
                  <a:cubicBezTo>
                    <a:pt x="9626" y="2786"/>
                    <a:pt x="9605" y="2744"/>
                    <a:pt x="9584" y="2723"/>
                  </a:cubicBezTo>
                  <a:cubicBezTo>
                    <a:pt x="10002" y="1468"/>
                    <a:pt x="10735" y="672"/>
                    <a:pt x="10735" y="652"/>
                  </a:cubicBezTo>
                  <a:cubicBezTo>
                    <a:pt x="10881" y="484"/>
                    <a:pt x="10881" y="254"/>
                    <a:pt x="10714" y="108"/>
                  </a:cubicBezTo>
                  <a:cubicBezTo>
                    <a:pt x="10633" y="37"/>
                    <a:pt x="10537" y="0"/>
                    <a:pt x="10444"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6"/>
            <p:cNvSpPr/>
            <p:nvPr/>
          </p:nvSpPr>
          <p:spPr>
            <a:xfrm>
              <a:off x="6398550" y="1389013"/>
              <a:ext cx="938950" cy="573650"/>
            </a:xfrm>
            <a:custGeom>
              <a:rect b="b" l="l" r="r" t="t"/>
              <a:pathLst>
                <a:path extrusionOk="0" h="22946" w="37558">
                  <a:moveTo>
                    <a:pt x="35050" y="0"/>
                  </a:moveTo>
                  <a:cubicBezTo>
                    <a:pt x="32403" y="0"/>
                    <a:pt x="30502" y="2428"/>
                    <a:pt x="30486" y="2461"/>
                  </a:cubicBezTo>
                  <a:cubicBezTo>
                    <a:pt x="30339" y="2649"/>
                    <a:pt x="30381" y="2880"/>
                    <a:pt x="30549" y="3026"/>
                  </a:cubicBezTo>
                  <a:cubicBezTo>
                    <a:pt x="30611" y="3068"/>
                    <a:pt x="30716" y="3110"/>
                    <a:pt x="30779" y="3110"/>
                  </a:cubicBezTo>
                  <a:cubicBezTo>
                    <a:pt x="30904" y="3110"/>
                    <a:pt x="31030" y="3047"/>
                    <a:pt x="31093" y="2942"/>
                  </a:cubicBezTo>
                  <a:cubicBezTo>
                    <a:pt x="31176" y="2859"/>
                    <a:pt x="32160" y="1603"/>
                    <a:pt x="33624" y="1059"/>
                  </a:cubicBezTo>
                  <a:lnTo>
                    <a:pt x="33624" y="1059"/>
                  </a:lnTo>
                  <a:cubicBezTo>
                    <a:pt x="35507" y="5077"/>
                    <a:pt x="32725" y="7838"/>
                    <a:pt x="32201" y="8299"/>
                  </a:cubicBezTo>
                  <a:cubicBezTo>
                    <a:pt x="31867" y="8110"/>
                    <a:pt x="31532" y="7943"/>
                    <a:pt x="31113" y="7776"/>
                  </a:cubicBezTo>
                  <a:cubicBezTo>
                    <a:pt x="30265" y="7431"/>
                    <a:pt x="29459" y="7278"/>
                    <a:pt x="28695" y="7278"/>
                  </a:cubicBezTo>
                  <a:cubicBezTo>
                    <a:pt x="24915" y="7278"/>
                    <a:pt x="22141" y="11006"/>
                    <a:pt x="20191" y="13634"/>
                  </a:cubicBezTo>
                  <a:cubicBezTo>
                    <a:pt x="19375" y="14722"/>
                    <a:pt x="18664" y="15685"/>
                    <a:pt x="18120" y="16061"/>
                  </a:cubicBezTo>
                  <a:cubicBezTo>
                    <a:pt x="17120" y="16754"/>
                    <a:pt x="15611" y="16937"/>
                    <a:pt x="14293" y="16937"/>
                  </a:cubicBezTo>
                  <a:cubicBezTo>
                    <a:pt x="12824" y="16937"/>
                    <a:pt x="11593" y="16710"/>
                    <a:pt x="11571" y="16710"/>
                  </a:cubicBezTo>
                  <a:cubicBezTo>
                    <a:pt x="11544" y="16705"/>
                    <a:pt x="11517" y="16702"/>
                    <a:pt x="11491" y="16702"/>
                  </a:cubicBezTo>
                  <a:cubicBezTo>
                    <a:pt x="11315" y="16702"/>
                    <a:pt x="11165" y="16821"/>
                    <a:pt x="11110" y="17003"/>
                  </a:cubicBezTo>
                  <a:cubicBezTo>
                    <a:pt x="11110" y="17045"/>
                    <a:pt x="9918" y="21795"/>
                    <a:pt x="5859" y="22129"/>
                  </a:cubicBezTo>
                  <a:cubicBezTo>
                    <a:pt x="5613" y="22149"/>
                    <a:pt x="5379" y="22158"/>
                    <a:pt x="5155" y="22158"/>
                  </a:cubicBezTo>
                  <a:cubicBezTo>
                    <a:pt x="1725" y="22158"/>
                    <a:pt x="855" y="20031"/>
                    <a:pt x="816" y="19932"/>
                  </a:cubicBezTo>
                  <a:cubicBezTo>
                    <a:pt x="768" y="19772"/>
                    <a:pt x="622" y="19673"/>
                    <a:pt x="462" y="19673"/>
                  </a:cubicBezTo>
                  <a:cubicBezTo>
                    <a:pt x="413" y="19673"/>
                    <a:pt x="363" y="19683"/>
                    <a:pt x="314" y="19702"/>
                  </a:cubicBezTo>
                  <a:cubicBezTo>
                    <a:pt x="105" y="19765"/>
                    <a:pt x="0" y="19995"/>
                    <a:pt x="84" y="20204"/>
                  </a:cubicBezTo>
                  <a:cubicBezTo>
                    <a:pt x="126" y="20330"/>
                    <a:pt x="1172" y="22945"/>
                    <a:pt x="5147" y="22945"/>
                  </a:cubicBezTo>
                  <a:cubicBezTo>
                    <a:pt x="5398" y="22945"/>
                    <a:pt x="5649" y="22945"/>
                    <a:pt x="5921" y="22924"/>
                  </a:cubicBezTo>
                  <a:cubicBezTo>
                    <a:pt x="9834" y="22611"/>
                    <a:pt x="11382" y="18740"/>
                    <a:pt x="11780" y="17526"/>
                  </a:cubicBezTo>
                  <a:cubicBezTo>
                    <a:pt x="12272" y="17607"/>
                    <a:pt x="13212" y="17725"/>
                    <a:pt x="14285" y="17725"/>
                  </a:cubicBezTo>
                  <a:cubicBezTo>
                    <a:pt x="15722" y="17725"/>
                    <a:pt x="17398" y="17513"/>
                    <a:pt x="18559" y="16710"/>
                  </a:cubicBezTo>
                  <a:cubicBezTo>
                    <a:pt x="19229" y="16250"/>
                    <a:pt x="19940" y="15308"/>
                    <a:pt x="20819" y="14095"/>
                  </a:cubicBezTo>
                  <a:cubicBezTo>
                    <a:pt x="22758" y="11492"/>
                    <a:pt x="25309" y="8073"/>
                    <a:pt x="28704" y="8073"/>
                  </a:cubicBezTo>
                  <a:cubicBezTo>
                    <a:pt x="29376" y="8073"/>
                    <a:pt x="30081" y="8207"/>
                    <a:pt x="30821" y="8508"/>
                  </a:cubicBezTo>
                  <a:cubicBezTo>
                    <a:pt x="33101" y="9429"/>
                    <a:pt x="34064" y="10684"/>
                    <a:pt x="33562" y="12023"/>
                  </a:cubicBezTo>
                  <a:cubicBezTo>
                    <a:pt x="33112" y="13193"/>
                    <a:pt x="31564" y="14176"/>
                    <a:pt x="30394" y="14176"/>
                  </a:cubicBezTo>
                  <a:cubicBezTo>
                    <a:pt x="30203" y="14176"/>
                    <a:pt x="30022" y="14150"/>
                    <a:pt x="29858" y="14095"/>
                  </a:cubicBezTo>
                  <a:cubicBezTo>
                    <a:pt x="29814" y="14075"/>
                    <a:pt x="29767" y="14066"/>
                    <a:pt x="29721" y="14066"/>
                  </a:cubicBezTo>
                  <a:cubicBezTo>
                    <a:pt x="29570" y="14066"/>
                    <a:pt x="29420" y="14165"/>
                    <a:pt x="29356" y="14325"/>
                  </a:cubicBezTo>
                  <a:cubicBezTo>
                    <a:pt x="29293" y="14534"/>
                    <a:pt x="29398" y="14764"/>
                    <a:pt x="29607" y="14827"/>
                  </a:cubicBezTo>
                  <a:cubicBezTo>
                    <a:pt x="29863" y="14918"/>
                    <a:pt x="30141" y="14961"/>
                    <a:pt x="30429" y="14961"/>
                  </a:cubicBezTo>
                  <a:cubicBezTo>
                    <a:pt x="31928" y="14961"/>
                    <a:pt x="33715" y="13805"/>
                    <a:pt x="34294" y="12295"/>
                  </a:cubicBezTo>
                  <a:cubicBezTo>
                    <a:pt x="34545" y="11626"/>
                    <a:pt x="34817" y="10098"/>
                    <a:pt x="32892" y="8717"/>
                  </a:cubicBezTo>
                  <a:cubicBezTo>
                    <a:pt x="33729" y="7880"/>
                    <a:pt x="36219" y="4930"/>
                    <a:pt x="34398" y="850"/>
                  </a:cubicBezTo>
                  <a:cubicBezTo>
                    <a:pt x="34598" y="817"/>
                    <a:pt x="34805" y="798"/>
                    <a:pt x="35018" y="798"/>
                  </a:cubicBezTo>
                  <a:cubicBezTo>
                    <a:pt x="35609" y="798"/>
                    <a:pt x="36248" y="941"/>
                    <a:pt x="36909" y="1310"/>
                  </a:cubicBezTo>
                  <a:cubicBezTo>
                    <a:pt x="36965" y="1341"/>
                    <a:pt x="37027" y="1356"/>
                    <a:pt x="37088" y="1356"/>
                  </a:cubicBezTo>
                  <a:cubicBezTo>
                    <a:pt x="37234" y="1356"/>
                    <a:pt x="37380" y="1275"/>
                    <a:pt x="37453" y="1143"/>
                  </a:cubicBezTo>
                  <a:cubicBezTo>
                    <a:pt x="37558" y="955"/>
                    <a:pt x="37474" y="704"/>
                    <a:pt x="37286" y="599"/>
                  </a:cubicBezTo>
                  <a:cubicBezTo>
                    <a:pt x="36503" y="170"/>
                    <a:pt x="35750" y="0"/>
                    <a:pt x="35050"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6"/>
            <p:cNvSpPr/>
            <p:nvPr/>
          </p:nvSpPr>
          <p:spPr>
            <a:xfrm>
              <a:off x="6969750" y="2455213"/>
              <a:ext cx="283550" cy="102725"/>
            </a:xfrm>
            <a:custGeom>
              <a:rect b="b" l="l" r="r" t="t"/>
              <a:pathLst>
                <a:path extrusionOk="0" h="4109" w="11342">
                  <a:moveTo>
                    <a:pt x="6710" y="0"/>
                  </a:moveTo>
                  <a:cubicBezTo>
                    <a:pt x="6591" y="0"/>
                    <a:pt x="6476" y="51"/>
                    <a:pt x="6403" y="154"/>
                  </a:cubicBezTo>
                  <a:cubicBezTo>
                    <a:pt x="4110" y="3206"/>
                    <a:pt x="949" y="3314"/>
                    <a:pt x="478" y="3314"/>
                  </a:cubicBezTo>
                  <a:cubicBezTo>
                    <a:pt x="442" y="3314"/>
                    <a:pt x="422" y="3313"/>
                    <a:pt x="419" y="3313"/>
                  </a:cubicBezTo>
                  <a:cubicBezTo>
                    <a:pt x="189" y="3313"/>
                    <a:pt x="22" y="3481"/>
                    <a:pt x="1" y="3690"/>
                  </a:cubicBezTo>
                  <a:cubicBezTo>
                    <a:pt x="1" y="3920"/>
                    <a:pt x="168" y="4108"/>
                    <a:pt x="377" y="4108"/>
                  </a:cubicBezTo>
                  <a:lnTo>
                    <a:pt x="503" y="4108"/>
                  </a:lnTo>
                  <a:cubicBezTo>
                    <a:pt x="1193" y="4108"/>
                    <a:pt x="4395" y="3941"/>
                    <a:pt x="6864" y="865"/>
                  </a:cubicBezTo>
                  <a:cubicBezTo>
                    <a:pt x="7453" y="1068"/>
                    <a:pt x="8934" y="1497"/>
                    <a:pt x="10380" y="1497"/>
                  </a:cubicBezTo>
                  <a:cubicBezTo>
                    <a:pt x="10576" y="1497"/>
                    <a:pt x="10772" y="1490"/>
                    <a:pt x="10965" y="1472"/>
                  </a:cubicBezTo>
                  <a:cubicBezTo>
                    <a:pt x="11174" y="1451"/>
                    <a:pt x="11341" y="1263"/>
                    <a:pt x="11320" y="1054"/>
                  </a:cubicBezTo>
                  <a:cubicBezTo>
                    <a:pt x="11301" y="856"/>
                    <a:pt x="11113" y="696"/>
                    <a:pt x="10917" y="696"/>
                  </a:cubicBezTo>
                  <a:cubicBezTo>
                    <a:pt x="10905" y="696"/>
                    <a:pt x="10893" y="697"/>
                    <a:pt x="10881" y="698"/>
                  </a:cubicBezTo>
                  <a:cubicBezTo>
                    <a:pt x="10717" y="713"/>
                    <a:pt x="10550" y="720"/>
                    <a:pt x="10382" y="720"/>
                  </a:cubicBezTo>
                  <a:cubicBezTo>
                    <a:pt x="8700" y="720"/>
                    <a:pt x="6883" y="28"/>
                    <a:pt x="6864" y="28"/>
                  </a:cubicBezTo>
                  <a:cubicBezTo>
                    <a:pt x="6813" y="9"/>
                    <a:pt x="6761" y="0"/>
                    <a:pt x="6710"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6"/>
            <p:cNvSpPr/>
            <p:nvPr/>
          </p:nvSpPr>
          <p:spPr>
            <a:xfrm>
              <a:off x="7526325" y="1499488"/>
              <a:ext cx="221800" cy="659850"/>
            </a:xfrm>
            <a:custGeom>
              <a:rect b="b" l="l" r="r" t="t"/>
              <a:pathLst>
                <a:path extrusionOk="0" h="26394" w="8872">
                  <a:moveTo>
                    <a:pt x="4260" y="0"/>
                  </a:moveTo>
                  <a:cubicBezTo>
                    <a:pt x="4121" y="0"/>
                    <a:pt x="3984" y="70"/>
                    <a:pt x="3913" y="197"/>
                  </a:cubicBezTo>
                  <a:cubicBezTo>
                    <a:pt x="2930" y="2018"/>
                    <a:pt x="733" y="3545"/>
                    <a:pt x="712" y="3566"/>
                  </a:cubicBezTo>
                  <a:cubicBezTo>
                    <a:pt x="586" y="3671"/>
                    <a:pt x="523" y="3817"/>
                    <a:pt x="544" y="3984"/>
                  </a:cubicBezTo>
                  <a:cubicBezTo>
                    <a:pt x="586" y="4152"/>
                    <a:pt x="712" y="4256"/>
                    <a:pt x="879" y="4277"/>
                  </a:cubicBezTo>
                  <a:cubicBezTo>
                    <a:pt x="2699" y="4549"/>
                    <a:pt x="4708" y="5930"/>
                    <a:pt x="5985" y="7772"/>
                  </a:cubicBezTo>
                  <a:cubicBezTo>
                    <a:pt x="6989" y="9194"/>
                    <a:pt x="8035" y="11559"/>
                    <a:pt x="7386" y="14676"/>
                  </a:cubicBezTo>
                  <a:cubicBezTo>
                    <a:pt x="6445" y="19217"/>
                    <a:pt x="2490" y="21016"/>
                    <a:pt x="942" y="21560"/>
                  </a:cubicBezTo>
                  <a:cubicBezTo>
                    <a:pt x="1026" y="19928"/>
                    <a:pt x="1402" y="18756"/>
                    <a:pt x="1402" y="18736"/>
                  </a:cubicBezTo>
                  <a:cubicBezTo>
                    <a:pt x="1465" y="18526"/>
                    <a:pt x="1339" y="18317"/>
                    <a:pt x="1151" y="18254"/>
                  </a:cubicBezTo>
                  <a:cubicBezTo>
                    <a:pt x="1110" y="18242"/>
                    <a:pt x="1069" y="18236"/>
                    <a:pt x="1028" y="18236"/>
                  </a:cubicBezTo>
                  <a:cubicBezTo>
                    <a:pt x="859" y="18236"/>
                    <a:pt x="700" y="18337"/>
                    <a:pt x="649" y="18505"/>
                  </a:cubicBezTo>
                  <a:cubicBezTo>
                    <a:pt x="607" y="18610"/>
                    <a:pt x="189" y="19991"/>
                    <a:pt x="126" y="21853"/>
                  </a:cubicBezTo>
                  <a:cubicBezTo>
                    <a:pt x="42" y="21958"/>
                    <a:pt x="0" y="22083"/>
                    <a:pt x="21" y="22230"/>
                  </a:cubicBezTo>
                  <a:cubicBezTo>
                    <a:pt x="42" y="22293"/>
                    <a:pt x="84" y="22334"/>
                    <a:pt x="126" y="22397"/>
                  </a:cubicBezTo>
                  <a:cubicBezTo>
                    <a:pt x="147" y="23548"/>
                    <a:pt x="314" y="24866"/>
                    <a:pt x="837" y="26143"/>
                  </a:cubicBezTo>
                  <a:cubicBezTo>
                    <a:pt x="900" y="26289"/>
                    <a:pt x="1047" y="26394"/>
                    <a:pt x="1193" y="26394"/>
                  </a:cubicBezTo>
                  <a:cubicBezTo>
                    <a:pt x="1256" y="26394"/>
                    <a:pt x="1298" y="26373"/>
                    <a:pt x="1339" y="26352"/>
                  </a:cubicBezTo>
                  <a:cubicBezTo>
                    <a:pt x="1549" y="26268"/>
                    <a:pt x="1653" y="26038"/>
                    <a:pt x="1570" y="25850"/>
                  </a:cubicBezTo>
                  <a:cubicBezTo>
                    <a:pt x="1109" y="24678"/>
                    <a:pt x="942" y="23485"/>
                    <a:pt x="921" y="22397"/>
                  </a:cubicBezTo>
                  <a:cubicBezTo>
                    <a:pt x="2365" y="21937"/>
                    <a:pt x="7093" y="20054"/>
                    <a:pt x="8161" y="14844"/>
                  </a:cubicBezTo>
                  <a:cubicBezTo>
                    <a:pt x="8872" y="11433"/>
                    <a:pt x="7721" y="8881"/>
                    <a:pt x="6633" y="7311"/>
                  </a:cubicBezTo>
                  <a:cubicBezTo>
                    <a:pt x="5399" y="5554"/>
                    <a:pt x="3620" y="4236"/>
                    <a:pt x="1842" y="3691"/>
                  </a:cubicBezTo>
                  <a:cubicBezTo>
                    <a:pt x="2637" y="3064"/>
                    <a:pt x="3892" y="1913"/>
                    <a:pt x="4604" y="574"/>
                  </a:cubicBezTo>
                  <a:cubicBezTo>
                    <a:pt x="4708" y="386"/>
                    <a:pt x="4645" y="155"/>
                    <a:pt x="4457" y="51"/>
                  </a:cubicBezTo>
                  <a:cubicBezTo>
                    <a:pt x="4396" y="17"/>
                    <a:pt x="4328" y="0"/>
                    <a:pt x="4260"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6"/>
            <p:cNvSpPr/>
            <p:nvPr/>
          </p:nvSpPr>
          <p:spPr>
            <a:xfrm>
              <a:off x="7315000" y="1734913"/>
              <a:ext cx="333750" cy="107425"/>
            </a:xfrm>
            <a:custGeom>
              <a:rect b="b" l="l" r="r" t="t"/>
              <a:pathLst>
                <a:path extrusionOk="0" h="4297" w="13350">
                  <a:moveTo>
                    <a:pt x="3015" y="0"/>
                  </a:moveTo>
                  <a:cubicBezTo>
                    <a:pt x="2703" y="0"/>
                    <a:pt x="2403" y="38"/>
                    <a:pt x="2113" y="112"/>
                  </a:cubicBezTo>
                  <a:cubicBezTo>
                    <a:pt x="712" y="468"/>
                    <a:pt x="126" y="1619"/>
                    <a:pt x="84" y="1681"/>
                  </a:cubicBezTo>
                  <a:cubicBezTo>
                    <a:pt x="0" y="1870"/>
                    <a:pt x="84" y="2100"/>
                    <a:pt x="272" y="2205"/>
                  </a:cubicBezTo>
                  <a:cubicBezTo>
                    <a:pt x="327" y="2235"/>
                    <a:pt x="386" y="2250"/>
                    <a:pt x="444" y="2250"/>
                  </a:cubicBezTo>
                  <a:cubicBezTo>
                    <a:pt x="584" y="2250"/>
                    <a:pt x="721" y="2164"/>
                    <a:pt x="795" y="2016"/>
                  </a:cubicBezTo>
                  <a:cubicBezTo>
                    <a:pt x="795" y="2016"/>
                    <a:pt x="1235" y="1158"/>
                    <a:pt x="2323" y="865"/>
                  </a:cubicBezTo>
                  <a:cubicBezTo>
                    <a:pt x="2546" y="808"/>
                    <a:pt x="2780" y="780"/>
                    <a:pt x="3024" y="780"/>
                  </a:cubicBezTo>
                  <a:cubicBezTo>
                    <a:pt x="3943" y="780"/>
                    <a:pt x="5003" y="1185"/>
                    <a:pt x="6194" y="1995"/>
                  </a:cubicBezTo>
                  <a:cubicBezTo>
                    <a:pt x="8997" y="3920"/>
                    <a:pt x="10943" y="4297"/>
                    <a:pt x="12031" y="4297"/>
                  </a:cubicBezTo>
                  <a:cubicBezTo>
                    <a:pt x="12680" y="4297"/>
                    <a:pt x="13015" y="4150"/>
                    <a:pt x="13057" y="4130"/>
                  </a:cubicBezTo>
                  <a:cubicBezTo>
                    <a:pt x="13245" y="4046"/>
                    <a:pt x="13349" y="3837"/>
                    <a:pt x="13266" y="3627"/>
                  </a:cubicBezTo>
                  <a:cubicBezTo>
                    <a:pt x="13204" y="3472"/>
                    <a:pt x="13061" y="3386"/>
                    <a:pt x="12906" y="3386"/>
                  </a:cubicBezTo>
                  <a:cubicBezTo>
                    <a:pt x="12852" y="3386"/>
                    <a:pt x="12797" y="3396"/>
                    <a:pt x="12743" y="3418"/>
                  </a:cubicBezTo>
                  <a:cubicBezTo>
                    <a:pt x="12736" y="3418"/>
                    <a:pt x="12503" y="3500"/>
                    <a:pt x="12040" y="3500"/>
                  </a:cubicBezTo>
                  <a:cubicBezTo>
                    <a:pt x="11135" y="3500"/>
                    <a:pt x="9347" y="3188"/>
                    <a:pt x="6633" y="1347"/>
                  </a:cubicBezTo>
                  <a:cubicBezTo>
                    <a:pt x="5316" y="452"/>
                    <a:pt x="4100" y="0"/>
                    <a:pt x="3015"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6"/>
            <p:cNvSpPr/>
            <p:nvPr/>
          </p:nvSpPr>
          <p:spPr>
            <a:xfrm>
              <a:off x="7437400" y="1245263"/>
              <a:ext cx="162700" cy="216800"/>
            </a:xfrm>
            <a:custGeom>
              <a:rect b="b" l="l" r="r" t="t"/>
              <a:pathLst>
                <a:path extrusionOk="0" h="8672" w="6508">
                  <a:moveTo>
                    <a:pt x="463" y="0"/>
                  </a:moveTo>
                  <a:cubicBezTo>
                    <a:pt x="384" y="0"/>
                    <a:pt x="303" y="24"/>
                    <a:pt x="230" y="72"/>
                  </a:cubicBezTo>
                  <a:cubicBezTo>
                    <a:pt x="63" y="176"/>
                    <a:pt x="0" y="428"/>
                    <a:pt x="126" y="616"/>
                  </a:cubicBezTo>
                  <a:cubicBezTo>
                    <a:pt x="147" y="637"/>
                    <a:pt x="1486" y="2645"/>
                    <a:pt x="1653" y="4277"/>
                  </a:cubicBezTo>
                  <a:cubicBezTo>
                    <a:pt x="1653" y="4466"/>
                    <a:pt x="1821" y="4612"/>
                    <a:pt x="2009" y="4633"/>
                  </a:cubicBezTo>
                  <a:cubicBezTo>
                    <a:pt x="2009" y="4633"/>
                    <a:pt x="3934" y="4884"/>
                    <a:pt x="5712" y="8462"/>
                  </a:cubicBezTo>
                  <a:cubicBezTo>
                    <a:pt x="5775" y="8588"/>
                    <a:pt x="5922" y="8671"/>
                    <a:pt x="6068" y="8671"/>
                  </a:cubicBezTo>
                  <a:cubicBezTo>
                    <a:pt x="6131" y="8671"/>
                    <a:pt x="6194" y="8671"/>
                    <a:pt x="6236" y="8630"/>
                  </a:cubicBezTo>
                  <a:cubicBezTo>
                    <a:pt x="6445" y="8546"/>
                    <a:pt x="6508" y="8295"/>
                    <a:pt x="6424" y="8106"/>
                  </a:cubicBezTo>
                  <a:cubicBezTo>
                    <a:pt x="4834" y="4926"/>
                    <a:pt x="3097" y="4131"/>
                    <a:pt x="2386" y="3922"/>
                  </a:cubicBezTo>
                  <a:cubicBezTo>
                    <a:pt x="2093" y="2164"/>
                    <a:pt x="837" y="260"/>
                    <a:pt x="775" y="176"/>
                  </a:cubicBezTo>
                  <a:cubicBezTo>
                    <a:pt x="710" y="60"/>
                    <a:pt x="590" y="0"/>
                    <a:pt x="463"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6"/>
            <p:cNvSpPr/>
            <p:nvPr/>
          </p:nvSpPr>
          <p:spPr>
            <a:xfrm>
              <a:off x="6994850" y="1291388"/>
              <a:ext cx="188350" cy="100575"/>
            </a:xfrm>
            <a:custGeom>
              <a:rect b="b" l="l" r="r" t="t"/>
              <a:pathLst>
                <a:path extrusionOk="0" h="4023" w="7534">
                  <a:moveTo>
                    <a:pt x="6001" y="1"/>
                  </a:moveTo>
                  <a:cubicBezTo>
                    <a:pt x="1866" y="1"/>
                    <a:pt x="106" y="3419"/>
                    <a:pt x="106" y="3458"/>
                  </a:cubicBezTo>
                  <a:cubicBezTo>
                    <a:pt x="1" y="3646"/>
                    <a:pt x="85" y="3876"/>
                    <a:pt x="273" y="3981"/>
                  </a:cubicBezTo>
                  <a:cubicBezTo>
                    <a:pt x="336" y="4002"/>
                    <a:pt x="399" y="4023"/>
                    <a:pt x="461" y="4023"/>
                  </a:cubicBezTo>
                  <a:cubicBezTo>
                    <a:pt x="587" y="4023"/>
                    <a:pt x="733" y="3939"/>
                    <a:pt x="796" y="3813"/>
                  </a:cubicBezTo>
                  <a:cubicBezTo>
                    <a:pt x="873" y="3680"/>
                    <a:pt x="2383" y="782"/>
                    <a:pt x="5984" y="782"/>
                  </a:cubicBezTo>
                  <a:cubicBezTo>
                    <a:pt x="6321" y="782"/>
                    <a:pt x="6677" y="808"/>
                    <a:pt x="7052" y="863"/>
                  </a:cubicBezTo>
                  <a:cubicBezTo>
                    <a:pt x="7067" y="865"/>
                    <a:pt x="7081" y="865"/>
                    <a:pt x="7096" y="865"/>
                  </a:cubicBezTo>
                  <a:cubicBezTo>
                    <a:pt x="7306" y="865"/>
                    <a:pt x="7473" y="724"/>
                    <a:pt x="7513" y="528"/>
                  </a:cubicBezTo>
                  <a:cubicBezTo>
                    <a:pt x="7533" y="319"/>
                    <a:pt x="7387" y="110"/>
                    <a:pt x="7178" y="89"/>
                  </a:cubicBezTo>
                  <a:cubicBezTo>
                    <a:pt x="6766" y="28"/>
                    <a:pt x="6374" y="1"/>
                    <a:pt x="6001"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6"/>
            <p:cNvSpPr/>
            <p:nvPr/>
          </p:nvSpPr>
          <p:spPr>
            <a:xfrm>
              <a:off x="7321800" y="2258663"/>
              <a:ext cx="111950" cy="237025"/>
            </a:xfrm>
            <a:custGeom>
              <a:rect b="b" l="l" r="r" t="t"/>
              <a:pathLst>
                <a:path extrusionOk="0" h="9481" w="4478">
                  <a:moveTo>
                    <a:pt x="3454" y="0"/>
                  </a:moveTo>
                  <a:cubicBezTo>
                    <a:pt x="3440" y="0"/>
                    <a:pt x="3425" y="1"/>
                    <a:pt x="3411" y="2"/>
                  </a:cubicBezTo>
                  <a:cubicBezTo>
                    <a:pt x="3202" y="44"/>
                    <a:pt x="3034" y="232"/>
                    <a:pt x="3076" y="462"/>
                  </a:cubicBezTo>
                  <a:cubicBezTo>
                    <a:pt x="3076" y="504"/>
                    <a:pt x="3662" y="5442"/>
                    <a:pt x="168" y="8790"/>
                  </a:cubicBezTo>
                  <a:cubicBezTo>
                    <a:pt x="0" y="8957"/>
                    <a:pt x="0" y="9208"/>
                    <a:pt x="147" y="9355"/>
                  </a:cubicBezTo>
                  <a:cubicBezTo>
                    <a:pt x="230" y="9439"/>
                    <a:pt x="335" y="9480"/>
                    <a:pt x="440" y="9480"/>
                  </a:cubicBezTo>
                  <a:cubicBezTo>
                    <a:pt x="523" y="9480"/>
                    <a:pt x="628" y="9439"/>
                    <a:pt x="712" y="9376"/>
                  </a:cubicBezTo>
                  <a:cubicBezTo>
                    <a:pt x="4478" y="5714"/>
                    <a:pt x="3871" y="567"/>
                    <a:pt x="3850" y="358"/>
                  </a:cubicBezTo>
                  <a:cubicBezTo>
                    <a:pt x="3831" y="142"/>
                    <a:pt x="3664" y="0"/>
                    <a:pt x="3454"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6"/>
            <p:cNvSpPr/>
            <p:nvPr/>
          </p:nvSpPr>
          <p:spPr>
            <a:xfrm>
              <a:off x="7814550" y="1626688"/>
              <a:ext cx="114575" cy="319750"/>
            </a:xfrm>
            <a:custGeom>
              <a:rect b="b" l="l" r="r" t="t"/>
              <a:pathLst>
                <a:path extrusionOk="0" h="12790" w="4583">
                  <a:moveTo>
                    <a:pt x="882" y="0"/>
                  </a:moveTo>
                  <a:cubicBezTo>
                    <a:pt x="780" y="0"/>
                    <a:pt x="680" y="37"/>
                    <a:pt x="607" y="110"/>
                  </a:cubicBezTo>
                  <a:cubicBezTo>
                    <a:pt x="461" y="277"/>
                    <a:pt x="461" y="528"/>
                    <a:pt x="607" y="675"/>
                  </a:cubicBezTo>
                  <a:cubicBezTo>
                    <a:pt x="649" y="696"/>
                    <a:pt x="3641" y="3709"/>
                    <a:pt x="1758" y="10258"/>
                  </a:cubicBezTo>
                  <a:cubicBezTo>
                    <a:pt x="607" y="11220"/>
                    <a:pt x="126" y="12162"/>
                    <a:pt x="105" y="12225"/>
                  </a:cubicBezTo>
                  <a:cubicBezTo>
                    <a:pt x="0" y="12434"/>
                    <a:pt x="84" y="12664"/>
                    <a:pt x="272" y="12748"/>
                  </a:cubicBezTo>
                  <a:cubicBezTo>
                    <a:pt x="335" y="12769"/>
                    <a:pt x="398" y="12790"/>
                    <a:pt x="461" y="12790"/>
                  </a:cubicBezTo>
                  <a:cubicBezTo>
                    <a:pt x="607" y="12790"/>
                    <a:pt x="733" y="12706"/>
                    <a:pt x="816" y="12560"/>
                  </a:cubicBezTo>
                  <a:cubicBezTo>
                    <a:pt x="816" y="12560"/>
                    <a:pt x="1737" y="10676"/>
                    <a:pt x="4269" y="9693"/>
                  </a:cubicBezTo>
                  <a:cubicBezTo>
                    <a:pt x="4478" y="9609"/>
                    <a:pt x="4583" y="9400"/>
                    <a:pt x="4499" y="9191"/>
                  </a:cubicBezTo>
                  <a:cubicBezTo>
                    <a:pt x="4435" y="9031"/>
                    <a:pt x="4297" y="8932"/>
                    <a:pt x="4142" y="8932"/>
                  </a:cubicBezTo>
                  <a:cubicBezTo>
                    <a:pt x="4095" y="8932"/>
                    <a:pt x="4046" y="8941"/>
                    <a:pt x="3997" y="8961"/>
                  </a:cubicBezTo>
                  <a:cubicBezTo>
                    <a:pt x="3536" y="9149"/>
                    <a:pt x="3118" y="9358"/>
                    <a:pt x="2762" y="9567"/>
                  </a:cubicBezTo>
                  <a:cubicBezTo>
                    <a:pt x="4227" y="3207"/>
                    <a:pt x="1298" y="236"/>
                    <a:pt x="1172" y="110"/>
                  </a:cubicBezTo>
                  <a:cubicBezTo>
                    <a:pt x="1088" y="37"/>
                    <a:pt x="984" y="0"/>
                    <a:pt x="882"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6"/>
            <p:cNvSpPr/>
            <p:nvPr/>
          </p:nvSpPr>
          <p:spPr>
            <a:xfrm>
              <a:off x="5964900" y="1322163"/>
              <a:ext cx="478125" cy="621150"/>
            </a:xfrm>
            <a:custGeom>
              <a:rect b="b" l="l" r="r" t="t"/>
              <a:pathLst>
                <a:path extrusionOk="0" h="24846" w="19125">
                  <a:moveTo>
                    <a:pt x="17443" y="0"/>
                  </a:moveTo>
                  <a:cubicBezTo>
                    <a:pt x="16744" y="0"/>
                    <a:pt x="16083" y="224"/>
                    <a:pt x="15484" y="657"/>
                  </a:cubicBezTo>
                  <a:cubicBezTo>
                    <a:pt x="14061" y="1725"/>
                    <a:pt x="13245" y="3901"/>
                    <a:pt x="13412" y="6202"/>
                  </a:cubicBezTo>
                  <a:cubicBezTo>
                    <a:pt x="13663" y="9320"/>
                    <a:pt x="11257" y="11224"/>
                    <a:pt x="5713" y="14781"/>
                  </a:cubicBezTo>
                  <a:cubicBezTo>
                    <a:pt x="0" y="18463"/>
                    <a:pt x="1988" y="24510"/>
                    <a:pt x="2009" y="24573"/>
                  </a:cubicBezTo>
                  <a:cubicBezTo>
                    <a:pt x="2051" y="24741"/>
                    <a:pt x="2218" y="24845"/>
                    <a:pt x="2365" y="24845"/>
                  </a:cubicBezTo>
                  <a:cubicBezTo>
                    <a:pt x="2407" y="24845"/>
                    <a:pt x="2469" y="24845"/>
                    <a:pt x="2511" y="24824"/>
                  </a:cubicBezTo>
                  <a:cubicBezTo>
                    <a:pt x="2700" y="24761"/>
                    <a:pt x="2825" y="24531"/>
                    <a:pt x="2741" y="24322"/>
                  </a:cubicBezTo>
                  <a:cubicBezTo>
                    <a:pt x="2679" y="24092"/>
                    <a:pt x="942" y="18777"/>
                    <a:pt x="6131" y="15450"/>
                  </a:cubicBezTo>
                  <a:cubicBezTo>
                    <a:pt x="11487" y="11998"/>
                    <a:pt x="14500" y="9885"/>
                    <a:pt x="14207" y="6139"/>
                  </a:cubicBezTo>
                  <a:cubicBezTo>
                    <a:pt x="14061" y="4131"/>
                    <a:pt x="14752" y="2185"/>
                    <a:pt x="15965" y="1306"/>
                  </a:cubicBezTo>
                  <a:cubicBezTo>
                    <a:pt x="16419" y="966"/>
                    <a:pt x="16919" y="800"/>
                    <a:pt x="17450" y="800"/>
                  </a:cubicBezTo>
                  <a:cubicBezTo>
                    <a:pt x="17801" y="800"/>
                    <a:pt x="18165" y="872"/>
                    <a:pt x="18539" y="1013"/>
                  </a:cubicBezTo>
                  <a:cubicBezTo>
                    <a:pt x="18583" y="1033"/>
                    <a:pt x="18629" y="1042"/>
                    <a:pt x="18676" y="1042"/>
                  </a:cubicBezTo>
                  <a:cubicBezTo>
                    <a:pt x="18827" y="1042"/>
                    <a:pt x="18977" y="943"/>
                    <a:pt x="19041" y="783"/>
                  </a:cubicBezTo>
                  <a:cubicBezTo>
                    <a:pt x="19125" y="595"/>
                    <a:pt x="19020" y="365"/>
                    <a:pt x="18832" y="281"/>
                  </a:cubicBezTo>
                  <a:cubicBezTo>
                    <a:pt x="18357" y="93"/>
                    <a:pt x="17892" y="0"/>
                    <a:pt x="17443"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6"/>
            <p:cNvSpPr/>
            <p:nvPr/>
          </p:nvSpPr>
          <p:spPr>
            <a:xfrm>
              <a:off x="6171000" y="1206838"/>
              <a:ext cx="166875" cy="144325"/>
            </a:xfrm>
            <a:custGeom>
              <a:rect b="b" l="l" r="r" t="t"/>
              <a:pathLst>
                <a:path extrusionOk="0" h="5773" w="6675">
                  <a:moveTo>
                    <a:pt x="6231" y="1"/>
                  </a:moveTo>
                  <a:cubicBezTo>
                    <a:pt x="6191" y="1"/>
                    <a:pt x="6151" y="6"/>
                    <a:pt x="6110" y="19"/>
                  </a:cubicBezTo>
                  <a:cubicBezTo>
                    <a:pt x="3662" y="835"/>
                    <a:pt x="2762" y="3032"/>
                    <a:pt x="2511" y="3827"/>
                  </a:cubicBezTo>
                  <a:cubicBezTo>
                    <a:pt x="1067" y="3973"/>
                    <a:pt x="168" y="5103"/>
                    <a:pt x="126" y="5145"/>
                  </a:cubicBezTo>
                  <a:cubicBezTo>
                    <a:pt x="0" y="5312"/>
                    <a:pt x="21" y="5563"/>
                    <a:pt x="189" y="5689"/>
                  </a:cubicBezTo>
                  <a:cubicBezTo>
                    <a:pt x="272" y="5752"/>
                    <a:pt x="356" y="5773"/>
                    <a:pt x="440" y="5773"/>
                  </a:cubicBezTo>
                  <a:cubicBezTo>
                    <a:pt x="565" y="5773"/>
                    <a:pt x="670" y="5731"/>
                    <a:pt x="754" y="5626"/>
                  </a:cubicBezTo>
                  <a:cubicBezTo>
                    <a:pt x="754" y="5626"/>
                    <a:pt x="1570" y="4601"/>
                    <a:pt x="2804" y="4601"/>
                  </a:cubicBezTo>
                  <a:cubicBezTo>
                    <a:pt x="2992" y="4601"/>
                    <a:pt x="3160" y="4475"/>
                    <a:pt x="3202" y="4287"/>
                  </a:cubicBezTo>
                  <a:cubicBezTo>
                    <a:pt x="3202" y="4266"/>
                    <a:pt x="3829" y="1609"/>
                    <a:pt x="6361" y="772"/>
                  </a:cubicBezTo>
                  <a:cubicBezTo>
                    <a:pt x="6570" y="709"/>
                    <a:pt x="6675" y="479"/>
                    <a:pt x="6591" y="270"/>
                  </a:cubicBezTo>
                  <a:cubicBezTo>
                    <a:pt x="6541" y="101"/>
                    <a:pt x="6395" y="1"/>
                    <a:pt x="6231"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6"/>
            <p:cNvSpPr/>
            <p:nvPr/>
          </p:nvSpPr>
          <p:spPr>
            <a:xfrm>
              <a:off x="5868650" y="1982788"/>
              <a:ext cx="77975" cy="131575"/>
            </a:xfrm>
            <a:custGeom>
              <a:rect b="b" l="l" r="r" t="t"/>
              <a:pathLst>
                <a:path extrusionOk="0" h="5263" w="3119">
                  <a:moveTo>
                    <a:pt x="2662" y="0"/>
                  </a:moveTo>
                  <a:cubicBezTo>
                    <a:pt x="2583" y="0"/>
                    <a:pt x="2502" y="24"/>
                    <a:pt x="2428" y="73"/>
                  </a:cubicBezTo>
                  <a:cubicBezTo>
                    <a:pt x="0" y="1935"/>
                    <a:pt x="984" y="4948"/>
                    <a:pt x="984" y="4990"/>
                  </a:cubicBezTo>
                  <a:cubicBezTo>
                    <a:pt x="1047" y="5158"/>
                    <a:pt x="1193" y="5262"/>
                    <a:pt x="1360" y="5262"/>
                  </a:cubicBezTo>
                  <a:cubicBezTo>
                    <a:pt x="1402" y="5262"/>
                    <a:pt x="1444" y="5241"/>
                    <a:pt x="1486" y="5241"/>
                  </a:cubicBezTo>
                  <a:cubicBezTo>
                    <a:pt x="1695" y="5158"/>
                    <a:pt x="1800" y="4948"/>
                    <a:pt x="1737" y="4739"/>
                  </a:cubicBezTo>
                  <a:cubicBezTo>
                    <a:pt x="1695" y="4634"/>
                    <a:pt x="942" y="2207"/>
                    <a:pt x="2909" y="701"/>
                  </a:cubicBezTo>
                  <a:cubicBezTo>
                    <a:pt x="3076" y="575"/>
                    <a:pt x="3118" y="324"/>
                    <a:pt x="2992" y="157"/>
                  </a:cubicBezTo>
                  <a:cubicBezTo>
                    <a:pt x="2904" y="55"/>
                    <a:pt x="2784" y="0"/>
                    <a:pt x="2662"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 name="Google Shape;1509;p76"/>
          <p:cNvSpPr txBox="1"/>
          <p:nvPr/>
        </p:nvSpPr>
        <p:spPr>
          <a:xfrm>
            <a:off x="1664850" y="4620300"/>
            <a:ext cx="5814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s" sz="1100">
                <a:solidFill>
                  <a:schemeClr val="lt2"/>
                </a:solidFill>
              </a:rPr>
              <a:t>Procesamiento Digital de Imágenes</a:t>
            </a:r>
            <a:endParaRPr i="1" sz="900">
              <a:solidFill>
                <a:schemeClr val="lt2"/>
              </a:solidFill>
            </a:endParaRPr>
          </a:p>
          <a:p>
            <a:pPr indent="0" lvl="0" marL="0" rtl="0" algn="ctr">
              <a:spcBef>
                <a:spcPts val="0"/>
              </a:spcBef>
              <a:spcAft>
                <a:spcPts val="0"/>
              </a:spcAft>
              <a:buNone/>
            </a:pPr>
            <a:r>
              <a:rPr i="1" lang="es" sz="1100">
                <a:solidFill>
                  <a:schemeClr val="lt2"/>
                </a:solidFill>
              </a:rPr>
              <a:t>Facultad de Ingeniería y Ciencias Exactas y Naturales, Universidad Favaloro.</a:t>
            </a:r>
            <a:endParaRPr i="1" sz="1000">
              <a:solidFill>
                <a:schemeClr val="lt2"/>
              </a:solidFill>
            </a:endParaRPr>
          </a:p>
        </p:txBody>
      </p:sp>
      <p:pic>
        <p:nvPicPr>
          <p:cNvPr id="1510" name="Google Shape;1510;p76"/>
          <p:cNvPicPr preferRelativeResize="0"/>
          <p:nvPr/>
        </p:nvPicPr>
        <p:blipFill>
          <a:blip r:embed="rId3">
            <a:alphaModFix/>
          </a:blip>
          <a:stretch>
            <a:fillRect/>
          </a:stretch>
        </p:blipFill>
        <p:spPr>
          <a:xfrm>
            <a:off x="7312725" y="0"/>
            <a:ext cx="1831275" cy="895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98" name="Shape 1598"/>
        <p:cNvGrpSpPr/>
        <p:nvPr/>
      </p:nvGrpSpPr>
      <p:grpSpPr>
        <a:xfrm>
          <a:off x="0" y="0"/>
          <a:ext cx="0" cy="0"/>
          <a:chOff x="0" y="0"/>
          <a:chExt cx="0" cy="0"/>
        </a:xfrm>
      </p:grpSpPr>
      <p:sp>
        <p:nvSpPr>
          <p:cNvPr id="1599" name="Google Shape;1599;p85"/>
          <p:cNvSpPr txBox="1"/>
          <p:nvPr>
            <p:ph type="ctrTitle"/>
          </p:nvPr>
        </p:nvSpPr>
        <p:spPr>
          <a:xfrm>
            <a:off x="249171" y="288700"/>
            <a:ext cx="7714200" cy="5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t>RESULTADOS</a:t>
            </a:r>
            <a:endParaRPr sz="2600"/>
          </a:p>
        </p:txBody>
      </p:sp>
      <p:graphicFrame>
        <p:nvGraphicFramePr>
          <p:cNvPr id="1600" name="Google Shape;1600;p85"/>
          <p:cNvGraphicFramePr/>
          <p:nvPr/>
        </p:nvGraphicFramePr>
        <p:xfrm>
          <a:off x="439538" y="1192350"/>
          <a:ext cx="3000000" cy="3000000"/>
        </p:xfrm>
        <a:graphic>
          <a:graphicData uri="http://schemas.openxmlformats.org/drawingml/2006/table">
            <a:tbl>
              <a:tblPr>
                <a:noFill/>
                <a:tableStyleId>{A2B98307-C87E-4F68-8B76-6FA156A990F4}</a:tableStyleId>
              </a:tblPr>
              <a:tblGrid>
                <a:gridCol w="579925"/>
                <a:gridCol w="576200"/>
                <a:gridCol w="1793350"/>
                <a:gridCol w="964200"/>
                <a:gridCol w="1767600"/>
                <a:gridCol w="2029425"/>
              </a:tblGrid>
              <a:tr h="260825">
                <a:tc>
                  <a:txBody>
                    <a:bodyPr/>
                    <a:lstStyle/>
                    <a:p>
                      <a:pPr indent="0" lvl="0" marL="0" rtl="0" algn="ctr">
                        <a:lnSpc>
                          <a:spcPct val="115000"/>
                        </a:lnSpc>
                        <a:spcBef>
                          <a:spcPts val="0"/>
                        </a:spcBef>
                        <a:spcAft>
                          <a:spcPts val="0"/>
                        </a:spcAft>
                        <a:buNone/>
                      </a:pPr>
                      <a:r>
                        <a:rPr b="1" lang="es" sz="1100">
                          <a:solidFill>
                            <a:schemeClr val="lt2"/>
                          </a:solidFill>
                        </a:rPr>
                        <a:t>SEXO</a:t>
                      </a:r>
                      <a:endParaRPr b="1" sz="11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s" sz="1100">
                          <a:solidFill>
                            <a:schemeClr val="lt2"/>
                          </a:solidFill>
                        </a:rPr>
                        <a:t>EDAD</a:t>
                      </a:r>
                      <a:endParaRPr b="1" sz="11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lnSpc>
                          <a:spcPct val="115000"/>
                        </a:lnSpc>
                        <a:spcBef>
                          <a:spcPts val="0"/>
                        </a:spcBef>
                        <a:spcAft>
                          <a:spcPts val="0"/>
                        </a:spcAft>
                        <a:buNone/>
                      </a:pPr>
                      <a:r>
                        <a:rPr b="1" lang="es" sz="1100">
                          <a:solidFill>
                            <a:schemeClr val="lt2"/>
                          </a:solidFill>
                        </a:rPr>
                        <a:t>VOLUMEN TOTAL (cm^3)</a:t>
                      </a:r>
                      <a:endParaRPr b="1" sz="11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lnSpc>
                          <a:spcPct val="115000"/>
                        </a:lnSpc>
                        <a:spcBef>
                          <a:spcPts val="0"/>
                        </a:spcBef>
                        <a:spcAft>
                          <a:spcPts val="0"/>
                        </a:spcAft>
                        <a:buNone/>
                      </a:pPr>
                      <a:r>
                        <a:rPr b="1" lang="es" sz="1100">
                          <a:solidFill>
                            <a:schemeClr val="lt2"/>
                          </a:solidFill>
                        </a:rPr>
                        <a:t>LCR </a:t>
                      </a:r>
                      <a:r>
                        <a:rPr b="1" lang="es" sz="1100">
                          <a:solidFill>
                            <a:schemeClr val="lt2"/>
                          </a:solidFill>
                        </a:rPr>
                        <a:t>(cm^3)</a:t>
                      </a:r>
                      <a:endParaRPr b="1" sz="11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lnSpc>
                          <a:spcPct val="115000"/>
                        </a:lnSpc>
                        <a:spcBef>
                          <a:spcPts val="0"/>
                        </a:spcBef>
                        <a:spcAft>
                          <a:spcPts val="0"/>
                        </a:spcAft>
                        <a:buNone/>
                      </a:pPr>
                      <a:r>
                        <a:rPr b="1" lang="es" sz="1100">
                          <a:solidFill>
                            <a:schemeClr val="lt2"/>
                          </a:solidFill>
                        </a:rPr>
                        <a:t>SUSTANCIA GRIS </a:t>
                      </a:r>
                      <a:r>
                        <a:rPr b="1" lang="es" sz="1100">
                          <a:solidFill>
                            <a:schemeClr val="lt2"/>
                          </a:solidFill>
                        </a:rPr>
                        <a:t>(cm^3)</a:t>
                      </a:r>
                      <a:endParaRPr b="1" sz="11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lnSpc>
                          <a:spcPct val="115000"/>
                        </a:lnSpc>
                        <a:spcBef>
                          <a:spcPts val="0"/>
                        </a:spcBef>
                        <a:spcAft>
                          <a:spcPts val="0"/>
                        </a:spcAft>
                        <a:buNone/>
                      </a:pPr>
                      <a:r>
                        <a:rPr b="1" lang="es" sz="1100">
                          <a:solidFill>
                            <a:schemeClr val="lt2"/>
                          </a:solidFill>
                        </a:rPr>
                        <a:t>SUSTANCIA BLANCA </a:t>
                      </a:r>
                      <a:r>
                        <a:rPr b="1" lang="es" sz="1100">
                          <a:solidFill>
                            <a:schemeClr val="lt2"/>
                          </a:solidFill>
                        </a:rPr>
                        <a:t>(cm^3)</a:t>
                      </a:r>
                      <a:endParaRPr b="1" sz="11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r>
              <a:tr h="223600">
                <a:tc>
                  <a:txBody>
                    <a:bodyPr/>
                    <a:lstStyle/>
                    <a:p>
                      <a:pPr indent="0" lvl="0" marL="0" rtl="0" algn="ctr">
                        <a:lnSpc>
                          <a:spcPct val="115000"/>
                        </a:lnSpc>
                        <a:spcBef>
                          <a:spcPts val="0"/>
                        </a:spcBef>
                        <a:spcAft>
                          <a:spcPts val="0"/>
                        </a:spcAft>
                        <a:buNone/>
                      </a:pPr>
                      <a:r>
                        <a:rPr lang="es" sz="1100"/>
                        <a:t>F</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60</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1.072,97</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477,60</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489,74</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583,22</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r h="235200">
                <a:tc>
                  <a:txBody>
                    <a:bodyPr/>
                    <a:lstStyle/>
                    <a:p>
                      <a:pPr indent="0" lvl="0" marL="0" rtl="0" algn="ctr">
                        <a:lnSpc>
                          <a:spcPct val="115000"/>
                        </a:lnSpc>
                        <a:spcBef>
                          <a:spcPts val="0"/>
                        </a:spcBef>
                        <a:spcAft>
                          <a:spcPts val="0"/>
                        </a:spcAft>
                        <a:buNone/>
                      </a:pPr>
                      <a:r>
                        <a:rPr lang="es" sz="1100"/>
                        <a:t>M</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63</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932,73</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419,11</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435,67</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497,06</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r h="64525">
                <a:tc>
                  <a:txBody>
                    <a:bodyPr/>
                    <a:lstStyle/>
                    <a:p>
                      <a:pPr indent="0" lvl="0" marL="0" rtl="0" algn="ctr">
                        <a:lnSpc>
                          <a:spcPct val="115000"/>
                        </a:lnSpc>
                        <a:spcBef>
                          <a:spcPts val="0"/>
                        </a:spcBef>
                        <a:spcAft>
                          <a:spcPts val="0"/>
                        </a:spcAft>
                        <a:buNone/>
                      </a:pPr>
                      <a:r>
                        <a:rPr lang="es" sz="1100"/>
                        <a:t>F</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70</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900,11</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374,42</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428,18</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471,92</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r h="199175">
                <a:tc>
                  <a:txBody>
                    <a:bodyPr/>
                    <a:lstStyle/>
                    <a:p>
                      <a:pPr indent="0" lvl="0" marL="0" rtl="0" algn="ctr">
                        <a:lnSpc>
                          <a:spcPct val="115000"/>
                        </a:lnSpc>
                        <a:spcBef>
                          <a:spcPts val="0"/>
                        </a:spcBef>
                        <a:spcAft>
                          <a:spcPts val="0"/>
                        </a:spcAft>
                        <a:buNone/>
                      </a:pPr>
                      <a:r>
                        <a:rPr lang="es" sz="1100"/>
                        <a:t>M</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90</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1.107,76</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525,10</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606,26</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100"/>
                        <a:t>501,50</a:t>
                      </a:r>
                      <a:endParaRPr sz="11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bl>
          </a:graphicData>
        </a:graphic>
      </p:graphicFrame>
      <p:graphicFrame>
        <p:nvGraphicFramePr>
          <p:cNvPr id="1601" name="Google Shape;1601;p85"/>
          <p:cNvGraphicFramePr/>
          <p:nvPr/>
        </p:nvGraphicFramePr>
        <p:xfrm>
          <a:off x="439575" y="3172025"/>
          <a:ext cx="3000000" cy="3000000"/>
        </p:xfrm>
        <a:graphic>
          <a:graphicData uri="http://schemas.openxmlformats.org/drawingml/2006/table">
            <a:tbl>
              <a:tblPr>
                <a:noFill/>
                <a:tableStyleId>{A2B98307-C87E-4F68-8B76-6FA156A990F4}</a:tableStyleId>
              </a:tblPr>
              <a:tblGrid>
                <a:gridCol w="530500"/>
                <a:gridCol w="527100"/>
                <a:gridCol w="1891850"/>
                <a:gridCol w="964200"/>
                <a:gridCol w="1767600"/>
                <a:gridCol w="2029425"/>
              </a:tblGrid>
              <a:tr h="241575">
                <a:tc>
                  <a:txBody>
                    <a:bodyPr/>
                    <a:lstStyle/>
                    <a:p>
                      <a:pPr indent="0" lvl="0" marL="0" rtl="0" algn="ctr">
                        <a:lnSpc>
                          <a:spcPct val="115000"/>
                        </a:lnSpc>
                        <a:spcBef>
                          <a:spcPts val="0"/>
                        </a:spcBef>
                        <a:spcAft>
                          <a:spcPts val="0"/>
                        </a:spcAft>
                        <a:buNone/>
                      </a:pPr>
                      <a:r>
                        <a:rPr b="1" lang="es" sz="900">
                          <a:solidFill>
                            <a:schemeClr val="lt2"/>
                          </a:solidFill>
                        </a:rPr>
                        <a:t>SEXO</a:t>
                      </a:r>
                      <a:endParaRPr b="1" sz="9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s" sz="900">
                          <a:solidFill>
                            <a:schemeClr val="lt2"/>
                          </a:solidFill>
                        </a:rPr>
                        <a:t>EDAD</a:t>
                      </a:r>
                      <a:endParaRPr b="1" sz="9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s" sz="900">
                          <a:solidFill>
                            <a:schemeClr val="lt2"/>
                          </a:solidFill>
                        </a:rPr>
                        <a:t>VOLUMEN TOTAL </a:t>
                      </a:r>
                      <a:r>
                        <a:rPr b="1" lang="es" sz="1100">
                          <a:solidFill>
                            <a:schemeClr val="lt2"/>
                          </a:solidFill>
                        </a:rPr>
                        <a:t>(cm^3)</a:t>
                      </a:r>
                      <a:endParaRPr b="1" sz="9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s" sz="900">
                          <a:solidFill>
                            <a:schemeClr val="lt2"/>
                          </a:solidFill>
                        </a:rPr>
                        <a:t>LCR </a:t>
                      </a:r>
                      <a:r>
                        <a:rPr b="1" lang="es" sz="1100">
                          <a:solidFill>
                            <a:schemeClr val="lt2"/>
                          </a:solidFill>
                        </a:rPr>
                        <a:t>(cm^3)</a:t>
                      </a:r>
                      <a:endParaRPr b="1" sz="9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s" sz="900">
                          <a:solidFill>
                            <a:schemeClr val="lt2"/>
                          </a:solidFill>
                        </a:rPr>
                        <a:t>SUSTANCIA GRIS </a:t>
                      </a:r>
                      <a:r>
                        <a:rPr b="1" lang="es" sz="1100">
                          <a:solidFill>
                            <a:schemeClr val="lt2"/>
                          </a:solidFill>
                        </a:rPr>
                        <a:t>(cm^3)</a:t>
                      </a:r>
                      <a:endParaRPr b="1" sz="9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s" sz="900">
                          <a:solidFill>
                            <a:schemeClr val="lt2"/>
                          </a:solidFill>
                        </a:rPr>
                        <a:t>SUSTANCIA BLANCA </a:t>
                      </a:r>
                      <a:r>
                        <a:rPr b="1" lang="es" sz="1100">
                          <a:solidFill>
                            <a:schemeClr val="lt2"/>
                          </a:solidFill>
                        </a:rPr>
                        <a:t>(cm^3)</a:t>
                      </a:r>
                      <a:endParaRPr b="1" sz="9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lt1"/>
                    </a:solidFill>
                  </a:tcPr>
                </a:tc>
              </a:tr>
              <a:tr h="223650">
                <a:tc>
                  <a:txBody>
                    <a:bodyPr/>
                    <a:lstStyle/>
                    <a:p>
                      <a:pPr indent="0" lvl="0" marL="0" rtl="0" algn="ctr">
                        <a:lnSpc>
                          <a:spcPct val="115000"/>
                        </a:lnSpc>
                        <a:spcBef>
                          <a:spcPts val="0"/>
                        </a:spcBef>
                        <a:spcAft>
                          <a:spcPts val="0"/>
                        </a:spcAft>
                        <a:buNone/>
                      </a:pPr>
                      <a:r>
                        <a:rPr lang="es" sz="1000"/>
                        <a:t>M</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85</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1.091,42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443,47</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525,47</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565,95</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r h="223650">
                <a:tc>
                  <a:txBody>
                    <a:bodyPr/>
                    <a:lstStyle/>
                    <a:p>
                      <a:pPr indent="0" lvl="0" marL="0" rtl="0" algn="ctr">
                        <a:lnSpc>
                          <a:spcPct val="115000"/>
                        </a:lnSpc>
                        <a:spcBef>
                          <a:spcPts val="0"/>
                        </a:spcBef>
                        <a:spcAft>
                          <a:spcPts val="0"/>
                        </a:spcAft>
                        <a:buNone/>
                      </a:pPr>
                      <a:r>
                        <a:rPr lang="es" sz="1000"/>
                        <a:t>F</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72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918,94</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344,93</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499,13</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419,81</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r h="223650">
                <a:tc>
                  <a:txBody>
                    <a:bodyPr/>
                    <a:lstStyle/>
                    <a:p>
                      <a:pPr indent="0" lvl="0" marL="0" rtl="0" algn="ctr">
                        <a:lnSpc>
                          <a:spcPct val="115000"/>
                        </a:lnSpc>
                        <a:spcBef>
                          <a:spcPts val="0"/>
                        </a:spcBef>
                        <a:spcAft>
                          <a:spcPts val="0"/>
                        </a:spcAft>
                        <a:buNone/>
                      </a:pPr>
                      <a:r>
                        <a:rPr lang="es" sz="1000"/>
                        <a:t>M</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79</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913,21</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415,54</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449,72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463,49</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r h="223650">
                <a:tc>
                  <a:txBody>
                    <a:bodyPr/>
                    <a:lstStyle/>
                    <a:p>
                      <a:pPr indent="0" lvl="0" marL="0" rtl="0" algn="ctr">
                        <a:lnSpc>
                          <a:spcPct val="115000"/>
                        </a:lnSpc>
                        <a:spcBef>
                          <a:spcPts val="0"/>
                        </a:spcBef>
                        <a:spcAft>
                          <a:spcPts val="0"/>
                        </a:spcAft>
                        <a:buNone/>
                      </a:pPr>
                      <a:r>
                        <a:rPr lang="es" sz="1000"/>
                        <a:t>F</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90</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780,19</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385,35</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411,49</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368,70</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bl>
          </a:graphicData>
        </a:graphic>
      </p:graphicFrame>
      <p:sp>
        <p:nvSpPr>
          <p:cNvPr id="1602" name="Google Shape;1602;p85"/>
          <p:cNvSpPr txBox="1"/>
          <p:nvPr>
            <p:ph type="ctrTitle"/>
          </p:nvPr>
        </p:nvSpPr>
        <p:spPr>
          <a:xfrm>
            <a:off x="316100" y="712038"/>
            <a:ext cx="2675700" cy="5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t>Grupo alzheimer</a:t>
            </a:r>
            <a:endParaRPr sz="2600"/>
          </a:p>
        </p:txBody>
      </p:sp>
      <p:sp>
        <p:nvSpPr>
          <p:cNvPr id="1603" name="Google Shape;1603;p85"/>
          <p:cNvSpPr txBox="1"/>
          <p:nvPr>
            <p:ph type="ctrTitle"/>
          </p:nvPr>
        </p:nvSpPr>
        <p:spPr>
          <a:xfrm>
            <a:off x="316100" y="2692250"/>
            <a:ext cx="2675700" cy="5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t>Grupo control</a:t>
            </a:r>
            <a:endParaRPr sz="2600"/>
          </a:p>
        </p:txBody>
      </p:sp>
      <p:graphicFrame>
        <p:nvGraphicFramePr>
          <p:cNvPr id="1604" name="Google Shape;1604;p85"/>
          <p:cNvGraphicFramePr/>
          <p:nvPr/>
        </p:nvGraphicFramePr>
        <p:xfrm>
          <a:off x="439563" y="2451250"/>
          <a:ext cx="3000000" cy="3000000"/>
        </p:xfrm>
        <a:graphic>
          <a:graphicData uri="http://schemas.openxmlformats.org/drawingml/2006/table">
            <a:tbl>
              <a:tblPr>
                <a:noFill/>
                <a:tableStyleId>{A2B98307-C87E-4F68-8B76-6FA156A990F4}</a:tableStyleId>
              </a:tblPr>
              <a:tblGrid>
                <a:gridCol w="1155600"/>
                <a:gridCol w="1792525"/>
                <a:gridCol w="963750"/>
                <a:gridCol w="1766800"/>
                <a:gridCol w="2032000"/>
              </a:tblGrid>
              <a:tr h="241000">
                <a:tc>
                  <a:txBody>
                    <a:bodyPr/>
                    <a:lstStyle/>
                    <a:p>
                      <a:pPr indent="0" lvl="0" marL="0" rtl="0" algn="l">
                        <a:lnSpc>
                          <a:spcPct val="115000"/>
                        </a:lnSpc>
                        <a:spcBef>
                          <a:spcPts val="0"/>
                        </a:spcBef>
                        <a:spcAft>
                          <a:spcPts val="0"/>
                        </a:spcAft>
                        <a:buNone/>
                      </a:pPr>
                      <a:r>
                        <a:rPr b="1" lang="es" sz="1000">
                          <a:solidFill>
                            <a:schemeClr val="lt2"/>
                          </a:solidFill>
                        </a:rPr>
                        <a:t>PROMEDIO</a:t>
                      </a:r>
                      <a:endParaRPr b="1" sz="10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s" sz="1000"/>
                        <a:t>1.003,40</a:t>
                      </a:r>
                      <a:endParaRPr sz="1000"/>
                    </a:p>
                  </a:txBody>
                  <a:tcPr marT="19050" marB="19050" marR="28575" marL="28575" anchor="b">
                    <a:lnL cap="flat" cmpd="sng" w="1905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449,06</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489,97</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513,43</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bl>
          </a:graphicData>
        </a:graphic>
      </p:graphicFrame>
      <p:graphicFrame>
        <p:nvGraphicFramePr>
          <p:cNvPr id="1605" name="Google Shape;1605;p85"/>
          <p:cNvGraphicFramePr/>
          <p:nvPr/>
        </p:nvGraphicFramePr>
        <p:xfrm>
          <a:off x="439588" y="4377575"/>
          <a:ext cx="3000000" cy="3000000"/>
        </p:xfrm>
        <a:graphic>
          <a:graphicData uri="http://schemas.openxmlformats.org/drawingml/2006/table">
            <a:tbl>
              <a:tblPr>
                <a:noFill/>
                <a:tableStyleId>{A2B98307-C87E-4F68-8B76-6FA156A990F4}</a:tableStyleId>
              </a:tblPr>
              <a:tblGrid>
                <a:gridCol w="1057600"/>
                <a:gridCol w="1891850"/>
                <a:gridCol w="964200"/>
                <a:gridCol w="1767600"/>
                <a:gridCol w="2029450"/>
              </a:tblGrid>
              <a:tr h="241000">
                <a:tc>
                  <a:txBody>
                    <a:bodyPr/>
                    <a:lstStyle/>
                    <a:p>
                      <a:pPr indent="0" lvl="0" marL="0" rtl="0" algn="l">
                        <a:lnSpc>
                          <a:spcPct val="115000"/>
                        </a:lnSpc>
                        <a:spcBef>
                          <a:spcPts val="0"/>
                        </a:spcBef>
                        <a:spcAft>
                          <a:spcPts val="0"/>
                        </a:spcAft>
                        <a:buNone/>
                      </a:pPr>
                      <a:r>
                        <a:rPr b="1" lang="es" sz="1000">
                          <a:solidFill>
                            <a:schemeClr val="lt2"/>
                          </a:solidFill>
                        </a:rPr>
                        <a:t>PROMEDIO</a:t>
                      </a:r>
                      <a:endParaRPr b="1" sz="1000">
                        <a:solidFill>
                          <a:schemeClr val="lt2"/>
                        </a:solidFill>
                      </a:endParaRPr>
                    </a:p>
                  </a:txBody>
                  <a:tcPr marT="19050" marB="19050" marR="28575" marL="28575"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s" sz="1000"/>
                        <a:t>925,94</a:t>
                      </a:r>
                      <a:endParaRPr sz="1000"/>
                    </a:p>
                  </a:txBody>
                  <a:tcPr marT="19050" marB="19050" marR="28575" marL="28575" anchor="b">
                    <a:lnL cap="flat" cmpd="sng" w="1905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397,32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471,45</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lnSpc>
                          <a:spcPct val="115000"/>
                        </a:lnSpc>
                        <a:spcBef>
                          <a:spcPts val="0"/>
                        </a:spcBef>
                        <a:spcAft>
                          <a:spcPts val="0"/>
                        </a:spcAft>
                        <a:buNone/>
                      </a:pPr>
                      <a:r>
                        <a:rPr lang="es" sz="1000"/>
                        <a:t>454,49</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9" name="Shape 1609"/>
        <p:cNvGrpSpPr/>
        <p:nvPr/>
      </p:nvGrpSpPr>
      <p:grpSpPr>
        <a:xfrm>
          <a:off x="0" y="0"/>
          <a:ext cx="0" cy="0"/>
          <a:chOff x="0" y="0"/>
          <a:chExt cx="0" cy="0"/>
        </a:xfrm>
      </p:grpSpPr>
      <p:sp>
        <p:nvSpPr>
          <p:cNvPr id="1610" name="Google Shape;1610;p86"/>
          <p:cNvSpPr txBox="1"/>
          <p:nvPr>
            <p:ph idx="7" type="subTitle"/>
          </p:nvPr>
        </p:nvSpPr>
        <p:spPr>
          <a:xfrm>
            <a:off x="714374" y="1631150"/>
            <a:ext cx="7751100" cy="28176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SzPts val="1600"/>
              <a:buChar char="●"/>
            </a:pPr>
            <a:r>
              <a:rPr lang="es" sz="1800"/>
              <a:t>No encontramos diferencias entre ambos grupos, puede ser debido a la edad.</a:t>
            </a:r>
            <a:endParaRPr sz="1800"/>
          </a:p>
          <a:p>
            <a:pPr indent="-330200" lvl="0" marL="457200" rtl="0" algn="l">
              <a:spcBef>
                <a:spcPts val="0"/>
              </a:spcBef>
              <a:spcAft>
                <a:spcPts val="0"/>
              </a:spcAft>
              <a:buSzPts val="1600"/>
              <a:buChar char="●"/>
            </a:pPr>
            <a:r>
              <a:rPr lang="es" sz="1800"/>
              <a:t>Como perspectiva a futuro:</a:t>
            </a:r>
            <a:endParaRPr sz="1800"/>
          </a:p>
          <a:p>
            <a:pPr indent="-330200" lvl="1" marL="914400" rtl="0" algn="l">
              <a:spcBef>
                <a:spcPts val="0"/>
              </a:spcBef>
              <a:spcAft>
                <a:spcPts val="0"/>
              </a:spcAft>
              <a:buSzPts val="1600"/>
              <a:buChar char="○"/>
            </a:pPr>
            <a:r>
              <a:rPr lang="es" sz="1800"/>
              <a:t>la segmentación del hipocampo podría ser un mejor indicador para la detección temprana de la enfermedad.</a:t>
            </a:r>
            <a:endParaRPr sz="1800"/>
          </a:p>
          <a:p>
            <a:pPr indent="-342900" lvl="1" marL="914400" rtl="0" algn="l">
              <a:spcBef>
                <a:spcPts val="0"/>
              </a:spcBef>
              <a:spcAft>
                <a:spcPts val="0"/>
              </a:spcAft>
              <a:buSzPts val="1800"/>
              <a:buChar char="○"/>
            </a:pPr>
            <a:r>
              <a:rPr lang="es"/>
              <a:t>comparar con un grupo de estudio de menor edad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611" name="Google Shape;1611;p86"/>
          <p:cNvSpPr txBox="1"/>
          <p:nvPr>
            <p:ph idx="4294967295" type="ctrTitle"/>
          </p:nvPr>
        </p:nvSpPr>
        <p:spPr>
          <a:xfrm>
            <a:off x="457072" y="511575"/>
            <a:ext cx="4471800" cy="5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CONCLUSIONES</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5" name="Shape 1615"/>
        <p:cNvGrpSpPr/>
        <p:nvPr/>
      </p:nvGrpSpPr>
      <p:grpSpPr>
        <a:xfrm>
          <a:off x="0" y="0"/>
          <a:ext cx="0" cy="0"/>
          <a:chOff x="0" y="0"/>
          <a:chExt cx="0" cy="0"/>
        </a:xfrm>
      </p:grpSpPr>
      <p:sp>
        <p:nvSpPr>
          <p:cNvPr id="1616" name="Google Shape;1616;p87"/>
          <p:cNvSpPr/>
          <p:nvPr/>
        </p:nvSpPr>
        <p:spPr>
          <a:xfrm>
            <a:off x="8050925" y="4390125"/>
            <a:ext cx="25" cy="25"/>
          </a:xfrm>
          <a:custGeom>
            <a:rect b="b" l="l" r="r" t="t"/>
            <a:pathLst>
              <a:path extrusionOk="0" fill="none" h="1" w="1">
                <a:moveTo>
                  <a:pt x="0" y="0"/>
                </a:moveTo>
                <a:close/>
              </a:path>
            </a:pathLst>
          </a:custGeom>
          <a:noFill/>
          <a:ln cap="flat" cmpd="sng" w="975">
            <a:solidFill>
              <a:srgbClr val="E7CEBA"/>
            </a:solidFill>
            <a:prstDash val="solid"/>
            <a:miter lim="303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87"/>
          <p:cNvSpPr txBox="1"/>
          <p:nvPr>
            <p:ph type="ctrTitle"/>
          </p:nvPr>
        </p:nvSpPr>
        <p:spPr>
          <a:xfrm>
            <a:off x="716726" y="545125"/>
            <a:ext cx="4396500" cy="51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500"/>
              <a:t>REFERENCIAS</a:t>
            </a:r>
            <a:endParaRPr sz="2500"/>
          </a:p>
        </p:txBody>
      </p:sp>
      <p:sp>
        <p:nvSpPr>
          <p:cNvPr id="1618" name="Google Shape;1618;p87"/>
          <p:cNvSpPr txBox="1"/>
          <p:nvPr>
            <p:ph idx="1" type="body"/>
          </p:nvPr>
        </p:nvSpPr>
        <p:spPr>
          <a:xfrm>
            <a:off x="737860" y="1147150"/>
            <a:ext cx="7013100" cy="345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accent4"/>
              </a:buClr>
              <a:buSzPts val="1600"/>
              <a:buAutoNum type="arabicPeriod"/>
            </a:pPr>
            <a:r>
              <a:rPr lang="es" sz="1600"/>
              <a:t>Chandra, A. &amp; Dervenoulas, G. &amp; Politis, M</a:t>
            </a:r>
            <a:r>
              <a:rPr lang="es" sz="1600">
                <a:solidFill>
                  <a:schemeClr val="accent4"/>
                </a:solidFill>
              </a:rPr>
              <a:t> . (</a:t>
            </a:r>
            <a:r>
              <a:rPr lang="es" sz="1600"/>
              <a:t>2019</a:t>
            </a:r>
            <a:r>
              <a:rPr lang="es" sz="1600">
                <a:solidFill>
                  <a:schemeClr val="accent4"/>
                </a:solidFill>
              </a:rPr>
              <a:t>). Magnetic resonance imaging in Alzheimer’s disease and mild cognitive impairment. June Journal of Neurology 266(6)</a:t>
            </a:r>
            <a:endParaRPr sz="1600">
              <a:solidFill>
                <a:schemeClr val="accent4"/>
              </a:solidFill>
            </a:endParaRPr>
          </a:p>
          <a:p>
            <a:pPr indent="-330200" lvl="0" marL="457200" rtl="0" algn="l">
              <a:spcBef>
                <a:spcPts val="0"/>
              </a:spcBef>
              <a:spcAft>
                <a:spcPts val="0"/>
              </a:spcAft>
              <a:buClr>
                <a:schemeClr val="accent4"/>
              </a:buClr>
              <a:buSzPts val="1600"/>
              <a:buAutoNum type="arabicPeriod"/>
            </a:pPr>
            <a:r>
              <a:rPr lang="es" sz="1600">
                <a:solidFill>
                  <a:schemeClr val="accent4"/>
                </a:solidFill>
              </a:rPr>
              <a:t>Fernandez Montenegro, Juan Manuel &amp; Villarini, Barbara &amp; Angelopoulou, Anastassia &amp; Kapetanios, Epaminondas &amp; Rodríguez, José &amp; Argyriou, Vasileios. (2020). A Survey of Alzheimer’s Disease Early Diagnosis Methods for Cognitive Assessment. Sensors. 20. 7292. 10.3390/s20247292.</a:t>
            </a:r>
            <a:endParaRPr sz="1600">
              <a:solidFill>
                <a:schemeClr val="accent4"/>
              </a:solidFill>
            </a:endParaRPr>
          </a:p>
          <a:p>
            <a:pPr indent="-330200" lvl="0" marL="457200" rtl="0" algn="l">
              <a:spcBef>
                <a:spcPts val="0"/>
              </a:spcBef>
              <a:spcAft>
                <a:spcPts val="0"/>
              </a:spcAft>
              <a:buClr>
                <a:schemeClr val="accent4"/>
              </a:buClr>
              <a:buSzPts val="1600"/>
              <a:buAutoNum type="arabicPeriod"/>
            </a:pPr>
            <a:r>
              <a:rPr lang="es" sz="1600">
                <a:solidFill>
                  <a:schemeClr val="accent4"/>
                </a:solidFill>
              </a:rPr>
              <a:t>Patil, C. et al. (2015) Early Detection of Alzheimer’s Disease Using Image Processing on MRI Scans. IEEE International Conference on Signal Processing, Informatics, Communication and Energy Systems (SPICES), Kozhikode, India, pp. 1-5</a:t>
            </a:r>
            <a:endParaRPr sz="1600">
              <a:solidFill>
                <a:schemeClr val="accent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88"/>
          <p:cNvSpPr txBox="1"/>
          <p:nvPr>
            <p:ph type="ctrTitle"/>
          </p:nvPr>
        </p:nvSpPr>
        <p:spPr>
          <a:xfrm>
            <a:off x="2090700" y="2023775"/>
            <a:ext cx="4962600" cy="69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5000"/>
              <a:t>MUCHAS GRACIAS!</a:t>
            </a:r>
            <a:endParaRPr sz="5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14" name="Shape 1514"/>
        <p:cNvGrpSpPr/>
        <p:nvPr/>
      </p:nvGrpSpPr>
      <p:grpSpPr>
        <a:xfrm>
          <a:off x="0" y="0"/>
          <a:ext cx="0" cy="0"/>
          <a:chOff x="0" y="0"/>
          <a:chExt cx="0" cy="0"/>
        </a:xfrm>
      </p:grpSpPr>
      <p:sp>
        <p:nvSpPr>
          <p:cNvPr id="1515" name="Google Shape;1515;p77"/>
          <p:cNvSpPr txBox="1"/>
          <p:nvPr>
            <p:ph idx="15" type="ctrTitle"/>
          </p:nvPr>
        </p:nvSpPr>
        <p:spPr>
          <a:xfrm>
            <a:off x="388928" y="490175"/>
            <a:ext cx="2877600" cy="5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500"/>
              <a:t> ALZHEIMER (AD)</a:t>
            </a:r>
            <a:endParaRPr sz="2500"/>
          </a:p>
        </p:txBody>
      </p:sp>
      <p:sp>
        <p:nvSpPr>
          <p:cNvPr id="1516" name="Google Shape;1516;p77"/>
          <p:cNvSpPr txBox="1"/>
          <p:nvPr>
            <p:ph idx="3" type="ctrTitle"/>
          </p:nvPr>
        </p:nvSpPr>
        <p:spPr>
          <a:xfrm>
            <a:off x="496254" y="3255878"/>
            <a:ext cx="1645800" cy="40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dk1"/>
                </a:solidFill>
              </a:rPr>
              <a:t>DETECCIÓN</a:t>
            </a:r>
            <a:endParaRPr>
              <a:solidFill>
                <a:schemeClr val="dk1"/>
              </a:solidFill>
            </a:endParaRPr>
          </a:p>
        </p:txBody>
      </p:sp>
      <p:sp>
        <p:nvSpPr>
          <p:cNvPr id="1517" name="Google Shape;1517;p77"/>
          <p:cNvSpPr txBox="1"/>
          <p:nvPr>
            <p:ph idx="5" type="subTitle"/>
          </p:nvPr>
        </p:nvSpPr>
        <p:spPr>
          <a:xfrm flipH="1">
            <a:off x="212425" y="1307375"/>
            <a:ext cx="4182300" cy="194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s">
                <a:solidFill>
                  <a:schemeClr val="dk1"/>
                </a:solidFill>
              </a:rPr>
              <a:t>Irreversible y progresiva.</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s">
                <a:solidFill>
                  <a:schemeClr val="dk1"/>
                </a:solidFill>
              </a:rPr>
              <a:t>Deterioro cognitivo y pérdida de memoria.</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Se manifiestan síntomas después de los 60 años.</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Deterioro cerebral 10 años previos.  </a:t>
            </a:r>
            <a:endParaRPr>
              <a:solidFill>
                <a:schemeClr val="dk1"/>
              </a:solidFill>
            </a:endParaRPr>
          </a:p>
        </p:txBody>
      </p:sp>
      <p:sp>
        <p:nvSpPr>
          <p:cNvPr id="1518" name="Google Shape;1518;p77"/>
          <p:cNvSpPr txBox="1"/>
          <p:nvPr>
            <p:ph idx="1" type="subTitle"/>
          </p:nvPr>
        </p:nvSpPr>
        <p:spPr>
          <a:xfrm flipH="1">
            <a:off x="654954" y="3658177"/>
            <a:ext cx="2560200" cy="64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s">
                <a:solidFill>
                  <a:schemeClr val="dk1"/>
                </a:solidFill>
              </a:rPr>
              <a:t>BIOMARCADORES</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MRI T1</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pic>
        <p:nvPicPr>
          <p:cNvPr id="1519" name="Google Shape;1519;p77"/>
          <p:cNvPicPr preferRelativeResize="0"/>
          <p:nvPr/>
        </p:nvPicPr>
        <p:blipFill rotWithShape="1">
          <a:blip r:embed="rId3">
            <a:alphaModFix/>
          </a:blip>
          <a:srcRect b="0" l="2152" r="0" t="0"/>
          <a:stretch/>
        </p:blipFill>
        <p:spPr>
          <a:xfrm>
            <a:off x="5047550" y="2033325"/>
            <a:ext cx="3954149" cy="2794425"/>
          </a:xfrm>
          <a:prstGeom prst="rect">
            <a:avLst/>
          </a:prstGeom>
          <a:noFill/>
          <a:ln>
            <a:noFill/>
          </a:ln>
        </p:spPr>
      </p:pic>
      <p:sp>
        <p:nvSpPr>
          <p:cNvPr id="1520" name="Google Shape;1520;p77"/>
          <p:cNvSpPr txBox="1"/>
          <p:nvPr/>
        </p:nvSpPr>
        <p:spPr>
          <a:xfrm>
            <a:off x="3133525" y="3787050"/>
            <a:ext cx="1261200" cy="738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s" sz="1300">
                <a:solidFill>
                  <a:schemeClr val="dk1"/>
                </a:solidFill>
              </a:rPr>
              <a:t>Estructura</a:t>
            </a:r>
            <a:endParaRPr sz="1300">
              <a:solidFill>
                <a:schemeClr val="dk1"/>
              </a:solidFill>
            </a:endParaRPr>
          </a:p>
          <a:p>
            <a:pPr indent="0" lvl="0" marL="0" rtl="0" algn="l">
              <a:lnSpc>
                <a:spcPct val="100000"/>
              </a:lnSpc>
              <a:spcBef>
                <a:spcPts val="1200"/>
              </a:spcBef>
              <a:spcAft>
                <a:spcPts val="1200"/>
              </a:spcAft>
              <a:buNone/>
            </a:pPr>
            <a:r>
              <a:rPr lang="es" sz="1300">
                <a:solidFill>
                  <a:schemeClr val="dk1"/>
                </a:solidFill>
              </a:rPr>
              <a:t>Tamaño</a:t>
            </a:r>
            <a:endParaRPr sz="1100"/>
          </a:p>
        </p:txBody>
      </p:sp>
      <p:sp>
        <p:nvSpPr>
          <p:cNvPr id="1521" name="Google Shape;1521;p77"/>
          <p:cNvSpPr/>
          <p:nvPr/>
        </p:nvSpPr>
        <p:spPr>
          <a:xfrm>
            <a:off x="2979625" y="3787050"/>
            <a:ext cx="153900" cy="677100"/>
          </a:xfrm>
          <a:prstGeom prst="leftBrace">
            <a:avLst>
              <a:gd fmla="val 50000" name="adj1"/>
              <a:gd fmla="val 54666"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22" name="Google Shape;1522;p77"/>
          <p:cNvSpPr txBox="1"/>
          <p:nvPr/>
        </p:nvSpPr>
        <p:spPr>
          <a:xfrm>
            <a:off x="5047550" y="4827750"/>
            <a:ext cx="395700" cy="32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Roboto"/>
                <a:ea typeface="Roboto"/>
                <a:cs typeface="Roboto"/>
                <a:sym typeface="Roboto"/>
              </a:rPr>
              <a:t>1.</a:t>
            </a:r>
            <a:endParaRPr sz="1200">
              <a:solidFill>
                <a:srgbClr val="434343"/>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26" name="Shape 1526"/>
        <p:cNvGrpSpPr/>
        <p:nvPr/>
      </p:nvGrpSpPr>
      <p:grpSpPr>
        <a:xfrm>
          <a:off x="0" y="0"/>
          <a:ext cx="0" cy="0"/>
          <a:chOff x="0" y="0"/>
          <a:chExt cx="0" cy="0"/>
        </a:xfrm>
      </p:grpSpPr>
      <p:sp>
        <p:nvSpPr>
          <p:cNvPr id="1527" name="Google Shape;1527;p78"/>
          <p:cNvSpPr txBox="1"/>
          <p:nvPr>
            <p:ph idx="3" type="ctrTitle"/>
          </p:nvPr>
        </p:nvSpPr>
        <p:spPr>
          <a:xfrm>
            <a:off x="5802892" y="2883403"/>
            <a:ext cx="1645800" cy="40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dk1"/>
                </a:solidFill>
              </a:rPr>
              <a:t>SEGMENTACIÓN</a:t>
            </a:r>
            <a:endParaRPr>
              <a:solidFill>
                <a:schemeClr val="dk1"/>
              </a:solidFill>
            </a:endParaRPr>
          </a:p>
        </p:txBody>
      </p:sp>
      <p:sp>
        <p:nvSpPr>
          <p:cNvPr id="1528" name="Google Shape;1528;p78"/>
          <p:cNvSpPr txBox="1"/>
          <p:nvPr>
            <p:ph type="ctrTitle"/>
          </p:nvPr>
        </p:nvSpPr>
        <p:spPr>
          <a:xfrm>
            <a:off x="5701492" y="1479072"/>
            <a:ext cx="16458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dk1"/>
                </a:solidFill>
              </a:rPr>
              <a:t>INDICADORES</a:t>
            </a:r>
            <a:endParaRPr>
              <a:solidFill>
                <a:schemeClr val="dk1"/>
              </a:solidFill>
            </a:endParaRPr>
          </a:p>
        </p:txBody>
      </p:sp>
      <p:sp>
        <p:nvSpPr>
          <p:cNvPr id="1529" name="Google Shape;1529;p78"/>
          <p:cNvSpPr txBox="1"/>
          <p:nvPr>
            <p:ph idx="5" type="subTitle"/>
          </p:nvPr>
        </p:nvSpPr>
        <p:spPr>
          <a:xfrm flipH="1">
            <a:off x="5802912" y="1864163"/>
            <a:ext cx="3142500" cy="64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s">
                <a:solidFill>
                  <a:schemeClr val="dk1"/>
                </a:solidFill>
              </a:rPr>
              <a:t>Atrofia lóbulo temporal</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Atrofia del hipocampo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530" name="Google Shape;1530;p78"/>
          <p:cNvSpPr txBox="1"/>
          <p:nvPr>
            <p:ph idx="1" type="subTitle"/>
          </p:nvPr>
        </p:nvSpPr>
        <p:spPr>
          <a:xfrm flipH="1">
            <a:off x="5802888" y="3366550"/>
            <a:ext cx="3341100" cy="64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s">
                <a:solidFill>
                  <a:schemeClr val="dk1"/>
                </a:solidFill>
              </a:rPr>
              <a:t>Materia Gris</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Materia Blanca</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LCR</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Hipocampo → dificultad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531" name="Google Shape;1531;p78"/>
          <p:cNvSpPr txBox="1"/>
          <p:nvPr>
            <p:ph idx="15" type="ctrTitle"/>
          </p:nvPr>
        </p:nvSpPr>
        <p:spPr>
          <a:xfrm>
            <a:off x="388928" y="490175"/>
            <a:ext cx="2877600" cy="5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500"/>
              <a:t> ALZHEIMER (AD)</a:t>
            </a:r>
            <a:endParaRPr sz="2500"/>
          </a:p>
        </p:txBody>
      </p:sp>
      <p:sp>
        <p:nvSpPr>
          <p:cNvPr id="1532" name="Google Shape;1532;p78"/>
          <p:cNvSpPr txBox="1"/>
          <p:nvPr/>
        </p:nvSpPr>
        <p:spPr>
          <a:xfrm>
            <a:off x="214150" y="4044225"/>
            <a:ext cx="395700" cy="32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Roboto"/>
                <a:ea typeface="Roboto"/>
                <a:cs typeface="Roboto"/>
                <a:sym typeface="Roboto"/>
              </a:rPr>
              <a:t>2.</a:t>
            </a:r>
            <a:endParaRPr sz="1200">
              <a:solidFill>
                <a:srgbClr val="434343"/>
              </a:solidFill>
              <a:latin typeface="Roboto"/>
              <a:ea typeface="Roboto"/>
              <a:cs typeface="Roboto"/>
              <a:sym typeface="Roboto"/>
            </a:endParaRPr>
          </a:p>
        </p:txBody>
      </p:sp>
      <p:pic>
        <p:nvPicPr>
          <p:cNvPr id="1533" name="Google Shape;1533;p78"/>
          <p:cNvPicPr preferRelativeResize="0"/>
          <p:nvPr/>
        </p:nvPicPr>
        <p:blipFill>
          <a:blip r:embed="rId3">
            <a:alphaModFix/>
          </a:blip>
          <a:stretch>
            <a:fillRect/>
          </a:stretch>
        </p:blipFill>
        <p:spPr>
          <a:xfrm>
            <a:off x="214150" y="1441600"/>
            <a:ext cx="5441424" cy="2665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37" name="Shape 1537"/>
        <p:cNvGrpSpPr/>
        <p:nvPr/>
      </p:nvGrpSpPr>
      <p:grpSpPr>
        <a:xfrm>
          <a:off x="0" y="0"/>
          <a:ext cx="0" cy="0"/>
          <a:chOff x="0" y="0"/>
          <a:chExt cx="0" cy="0"/>
        </a:xfrm>
      </p:grpSpPr>
      <p:sp>
        <p:nvSpPr>
          <p:cNvPr id="1538" name="Google Shape;1538;p79"/>
          <p:cNvSpPr txBox="1"/>
          <p:nvPr>
            <p:ph idx="15" type="ctrTitle"/>
          </p:nvPr>
        </p:nvSpPr>
        <p:spPr>
          <a:xfrm>
            <a:off x="388928" y="490175"/>
            <a:ext cx="2877600" cy="5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500"/>
              <a:t>OBJETIVOS</a:t>
            </a:r>
            <a:endParaRPr sz="2500"/>
          </a:p>
        </p:txBody>
      </p:sp>
      <p:sp>
        <p:nvSpPr>
          <p:cNvPr id="1539" name="Google Shape;1539;p79"/>
          <p:cNvSpPr txBox="1"/>
          <p:nvPr>
            <p:ph idx="5" type="subTitle"/>
          </p:nvPr>
        </p:nvSpPr>
        <p:spPr>
          <a:xfrm flipH="1">
            <a:off x="294675" y="1192900"/>
            <a:ext cx="4879800" cy="35982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dk1"/>
              </a:buClr>
              <a:buSzPts val="1900"/>
              <a:buChar char="●"/>
            </a:pPr>
            <a:r>
              <a:rPr lang="es" sz="2100">
                <a:solidFill>
                  <a:schemeClr val="dk1"/>
                </a:solidFill>
              </a:rPr>
              <a:t>Segmentar la materia gris, materia blanca y líquido cefalorraquídeo a partir de </a:t>
            </a:r>
            <a:r>
              <a:rPr lang="es" sz="2100">
                <a:solidFill>
                  <a:schemeClr val="dk1"/>
                </a:solidFill>
              </a:rPr>
              <a:t>imágenes de resonancia magnética</a:t>
            </a:r>
            <a:r>
              <a:rPr lang="es" sz="2100">
                <a:solidFill>
                  <a:schemeClr val="dk1"/>
                </a:solidFill>
              </a:rPr>
              <a:t>.</a:t>
            </a:r>
            <a:endParaRPr sz="2100">
              <a:solidFill>
                <a:schemeClr val="dk1"/>
              </a:solidFill>
            </a:endParaRPr>
          </a:p>
          <a:p>
            <a:pPr indent="-361950" lvl="0" marL="457200" rtl="0" algn="l">
              <a:spcBef>
                <a:spcPts val="0"/>
              </a:spcBef>
              <a:spcAft>
                <a:spcPts val="0"/>
              </a:spcAft>
              <a:buClr>
                <a:schemeClr val="dk1"/>
              </a:buClr>
              <a:buSzPts val="2100"/>
              <a:buChar char="●"/>
            </a:pPr>
            <a:r>
              <a:rPr lang="es" sz="2100">
                <a:solidFill>
                  <a:schemeClr val="dk1"/>
                </a:solidFill>
              </a:rPr>
              <a:t>Calcular el volumen de materia gris, materia blanca y volumen total del cerebro.</a:t>
            </a:r>
            <a:endParaRPr sz="2100">
              <a:solidFill>
                <a:schemeClr val="dk1"/>
              </a:solidFill>
            </a:endParaRPr>
          </a:p>
          <a:p>
            <a:pPr indent="-349250" lvl="0" marL="457200" rtl="0" algn="l">
              <a:spcBef>
                <a:spcPts val="0"/>
              </a:spcBef>
              <a:spcAft>
                <a:spcPts val="0"/>
              </a:spcAft>
              <a:buClr>
                <a:schemeClr val="dk1"/>
              </a:buClr>
              <a:buSzPts val="1900"/>
              <a:buChar char="●"/>
            </a:pPr>
            <a:r>
              <a:rPr lang="es" sz="2100">
                <a:solidFill>
                  <a:schemeClr val="dk1"/>
                </a:solidFill>
              </a:rPr>
              <a:t>Comparar un grupo de voluntarios sanos con un grupo de pacientes con Alzheimer.</a:t>
            </a:r>
            <a:endParaRPr sz="2100">
              <a:solidFill>
                <a:schemeClr val="dk1"/>
              </a:solidFill>
            </a:endParaRPr>
          </a:p>
        </p:txBody>
      </p:sp>
      <p:pic>
        <p:nvPicPr>
          <p:cNvPr id="1540" name="Google Shape;1540;p79"/>
          <p:cNvPicPr preferRelativeResize="0"/>
          <p:nvPr/>
        </p:nvPicPr>
        <p:blipFill>
          <a:blip r:embed="rId3">
            <a:alphaModFix/>
          </a:blip>
          <a:stretch>
            <a:fillRect/>
          </a:stretch>
        </p:blipFill>
        <p:spPr>
          <a:xfrm>
            <a:off x="5268725" y="1153300"/>
            <a:ext cx="3570475" cy="3249826"/>
          </a:xfrm>
          <a:prstGeom prst="rect">
            <a:avLst/>
          </a:prstGeom>
          <a:noFill/>
          <a:ln>
            <a:noFill/>
          </a:ln>
        </p:spPr>
      </p:pic>
      <p:sp>
        <p:nvSpPr>
          <p:cNvPr id="1541" name="Google Shape;1541;p79"/>
          <p:cNvSpPr txBox="1"/>
          <p:nvPr/>
        </p:nvSpPr>
        <p:spPr>
          <a:xfrm>
            <a:off x="5268725" y="4463200"/>
            <a:ext cx="395700" cy="32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Roboto"/>
                <a:ea typeface="Roboto"/>
                <a:cs typeface="Roboto"/>
                <a:sym typeface="Roboto"/>
              </a:rPr>
              <a:t>3</a:t>
            </a:r>
            <a:r>
              <a:rPr lang="es" sz="1200">
                <a:solidFill>
                  <a:srgbClr val="434343"/>
                </a:solidFill>
                <a:latin typeface="Roboto"/>
                <a:ea typeface="Roboto"/>
                <a:cs typeface="Roboto"/>
                <a:sym typeface="Roboto"/>
              </a:rPr>
              <a:t>.</a:t>
            </a:r>
            <a:endParaRPr sz="1200">
              <a:solidFill>
                <a:srgbClr val="434343"/>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5" name="Shape 1545"/>
        <p:cNvGrpSpPr/>
        <p:nvPr/>
      </p:nvGrpSpPr>
      <p:grpSpPr>
        <a:xfrm>
          <a:off x="0" y="0"/>
          <a:ext cx="0" cy="0"/>
          <a:chOff x="0" y="0"/>
          <a:chExt cx="0" cy="0"/>
        </a:xfrm>
      </p:grpSpPr>
      <p:sp>
        <p:nvSpPr>
          <p:cNvPr id="1546" name="Google Shape;1546;p80"/>
          <p:cNvSpPr txBox="1"/>
          <p:nvPr>
            <p:ph type="ctrTitle"/>
          </p:nvPr>
        </p:nvSpPr>
        <p:spPr>
          <a:xfrm>
            <a:off x="457087" y="511575"/>
            <a:ext cx="3692400" cy="5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OBTENCIÓN DE IMÁGENES</a:t>
            </a:r>
            <a:endParaRPr/>
          </a:p>
        </p:txBody>
      </p:sp>
      <p:sp>
        <p:nvSpPr>
          <p:cNvPr id="1547" name="Google Shape;1547;p80"/>
          <p:cNvSpPr txBox="1"/>
          <p:nvPr/>
        </p:nvSpPr>
        <p:spPr>
          <a:xfrm>
            <a:off x="282125" y="1233600"/>
            <a:ext cx="5385300" cy="3840600"/>
          </a:xfrm>
          <a:prstGeom prst="rect">
            <a:avLst/>
          </a:prstGeom>
          <a:noFill/>
          <a:ln>
            <a:noFill/>
          </a:ln>
        </p:spPr>
        <p:txBody>
          <a:bodyPr anchorCtr="0" anchor="ctr" bIns="91425" lIns="91425" spcFirstLastPara="1" rIns="91425" wrap="square" tIns="91425">
            <a:noAutofit/>
          </a:bodyPr>
          <a:lstStyle/>
          <a:p>
            <a:pPr indent="-330200" lvl="0" marL="457200" rtl="0" algn="l">
              <a:spcBef>
                <a:spcPts val="0"/>
              </a:spcBef>
              <a:spcAft>
                <a:spcPts val="0"/>
              </a:spcAft>
              <a:buClr>
                <a:schemeClr val="dk1"/>
              </a:buClr>
              <a:buSzPts val="1600"/>
              <a:buFont typeface="Roboto"/>
              <a:buChar char="●"/>
            </a:pPr>
            <a:r>
              <a:rPr lang="es" sz="1600">
                <a:solidFill>
                  <a:schemeClr val="dk1"/>
                </a:solidFill>
                <a:latin typeface="Roboto"/>
                <a:ea typeface="Roboto"/>
                <a:cs typeface="Roboto"/>
                <a:sym typeface="Roboto"/>
              </a:rPr>
              <a:t>Proyecto de investigación financiado por el NIH (National Institution of Health).</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s" sz="1600">
                <a:solidFill>
                  <a:schemeClr val="dk1"/>
                </a:solidFill>
                <a:latin typeface="Roboto"/>
                <a:ea typeface="Roboto"/>
                <a:cs typeface="Roboto"/>
                <a:sym typeface="Roboto"/>
              </a:rPr>
              <a:t>Se lanzó en 2003 con el objetivo de estudiar el progreso de la enfermedad de Alzheimer y facilitar el desarrollo de tratamientos efectivos.</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s" sz="1600">
                <a:solidFill>
                  <a:schemeClr val="dk1"/>
                </a:solidFill>
                <a:latin typeface="Roboto"/>
                <a:ea typeface="Roboto"/>
                <a:cs typeface="Roboto"/>
                <a:sym typeface="Roboto"/>
              </a:rPr>
              <a:t>Se incluyen estudios :</a:t>
            </a:r>
            <a:endParaRPr sz="1600">
              <a:solidFill>
                <a:schemeClr val="dk1"/>
              </a:solidFill>
              <a:latin typeface="Roboto"/>
              <a:ea typeface="Roboto"/>
              <a:cs typeface="Roboto"/>
              <a:sym typeface="Roboto"/>
            </a:endParaRPr>
          </a:p>
          <a:p>
            <a:pPr indent="-330200" lvl="1" marL="914400" rtl="0" algn="l">
              <a:spcBef>
                <a:spcPts val="0"/>
              </a:spcBef>
              <a:spcAft>
                <a:spcPts val="0"/>
              </a:spcAft>
              <a:buClr>
                <a:schemeClr val="dk1"/>
              </a:buClr>
              <a:buSzPts val="1600"/>
              <a:buFont typeface="Roboto"/>
              <a:buChar char="○"/>
            </a:pPr>
            <a:r>
              <a:rPr lang="es" sz="1600">
                <a:solidFill>
                  <a:schemeClr val="dk1"/>
                </a:solidFill>
                <a:latin typeface="Roboto"/>
                <a:ea typeface="Roboto"/>
                <a:cs typeface="Roboto"/>
                <a:sym typeface="Roboto"/>
              </a:rPr>
              <a:t>PET</a:t>
            </a:r>
            <a:endParaRPr sz="1600">
              <a:solidFill>
                <a:schemeClr val="dk1"/>
              </a:solidFill>
              <a:latin typeface="Roboto"/>
              <a:ea typeface="Roboto"/>
              <a:cs typeface="Roboto"/>
              <a:sym typeface="Roboto"/>
            </a:endParaRPr>
          </a:p>
          <a:p>
            <a:pPr indent="-330200" lvl="1" marL="914400" rtl="0" algn="l">
              <a:spcBef>
                <a:spcPts val="0"/>
              </a:spcBef>
              <a:spcAft>
                <a:spcPts val="0"/>
              </a:spcAft>
              <a:buClr>
                <a:schemeClr val="dk1"/>
              </a:buClr>
              <a:buSzPts val="1600"/>
              <a:buFont typeface="Roboto"/>
              <a:buChar char="○"/>
            </a:pPr>
            <a:r>
              <a:rPr lang="es" sz="1600">
                <a:solidFill>
                  <a:schemeClr val="dk1"/>
                </a:solidFill>
                <a:latin typeface="Roboto"/>
                <a:ea typeface="Roboto"/>
                <a:cs typeface="Roboto"/>
                <a:sym typeface="Roboto"/>
              </a:rPr>
              <a:t>MRI</a:t>
            </a:r>
            <a:endParaRPr sz="1600">
              <a:solidFill>
                <a:schemeClr val="dk1"/>
              </a:solidFill>
              <a:latin typeface="Roboto"/>
              <a:ea typeface="Roboto"/>
              <a:cs typeface="Roboto"/>
              <a:sym typeface="Roboto"/>
            </a:endParaRPr>
          </a:p>
          <a:p>
            <a:pPr indent="-330200" lvl="1" marL="914400" rtl="0" algn="l">
              <a:spcBef>
                <a:spcPts val="0"/>
              </a:spcBef>
              <a:spcAft>
                <a:spcPts val="0"/>
              </a:spcAft>
              <a:buClr>
                <a:schemeClr val="dk1"/>
              </a:buClr>
              <a:buSzPts val="1600"/>
              <a:buFont typeface="Roboto"/>
              <a:buChar char="○"/>
            </a:pPr>
            <a:r>
              <a:rPr lang="es" sz="1600">
                <a:solidFill>
                  <a:schemeClr val="dk1"/>
                </a:solidFill>
                <a:latin typeface="Roboto"/>
                <a:ea typeface="Roboto"/>
                <a:cs typeface="Roboto"/>
                <a:sym typeface="Roboto"/>
              </a:rPr>
              <a:t>Estudios de sangre</a:t>
            </a:r>
            <a:endParaRPr sz="1600">
              <a:solidFill>
                <a:schemeClr val="dk1"/>
              </a:solidFill>
              <a:latin typeface="Roboto"/>
              <a:ea typeface="Roboto"/>
              <a:cs typeface="Roboto"/>
              <a:sym typeface="Roboto"/>
            </a:endParaRPr>
          </a:p>
          <a:p>
            <a:pPr indent="-330200" lvl="1" marL="914400" rtl="0" algn="l">
              <a:spcBef>
                <a:spcPts val="0"/>
              </a:spcBef>
              <a:spcAft>
                <a:spcPts val="0"/>
              </a:spcAft>
              <a:buClr>
                <a:schemeClr val="dk1"/>
              </a:buClr>
              <a:buSzPts val="1600"/>
              <a:buFont typeface="Roboto"/>
              <a:buChar char="○"/>
            </a:pPr>
            <a:r>
              <a:rPr lang="es" sz="1600">
                <a:solidFill>
                  <a:schemeClr val="dk1"/>
                </a:solidFill>
                <a:latin typeface="Roboto"/>
                <a:ea typeface="Roboto"/>
                <a:cs typeface="Roboto"/>
                <a:sym typeface="Roboto"/>
              </a:rPr>
              <a:t>Mediciones de proteínas en el líquido cefalorraquídeo</a:t>
            </a:r>
            <a:endParaRPr sz="1600">
              <a:solidFill>
                <a:schemeClr val="dk1"/>
              </a:solidFill>
              <a:latin typeface="Roboto"/>
              <a:ea typeface="Roboto"/>
              <a:cs typeface="Roboto"/>
              <a:sym typeface="Roboto"/>
            </a:endParaRPr>
          </a:p>
          <a:p>
            <a:pPr indent="0" lvl="0" marL="914400" rtl="0" algn="l">
              <a:spcBef>
                <a:spcPts val="0"/>
              </a:spcBef>
              <a:spcAft>
                <a:spcPts val="0"/>
              </a:spcAft>
              <a:buNone/>
            </a:pPr>
            <a:r>
              <a:t/>
            </a:r>
            <a:endParaRPr sz="1600">
              <a:solidFill>
                <a:schemeClr val="dk1"/>
              </a:solidFill>
              <a:latin typeface="Roboto"/>
              <a:ea typeface="Roboto"/>
              <a:cs typeface="Roboto"/>
              <a:sym typeface="Roboto"/>
            </a:endParaRPr>
          </a:p>
          <a:p>
            <a:pPr indent="0" lvl="0" marL="0" rtl="0" algn="l">
              <a:spcBef>
                <a:spcPts val="0"/>
              </a:spcBef>
              <a:spcAft>
                <a:spcPts val="0"/>
              </a:spcAft>
              <a:buNone/>
            </a:pPr>
            <a:r>
              <a:rPr b="1" lang="es" sz="1600">
                <a:solidFill>
                  <a:schemeClr val="dk1"/>
                </a:solidFill>
                <a:latin typeface="Roboto"/>
                <a:ea typeface="Roboto"/>
                <a:cs typeface="Roboto"/>
                <a:sym typeface="Roboto"/>
              </a:rPr>
              <a:t>Limitación: </a:t>
            </a:r>
            <a:r>
              <a:rPr lang="es" sz="1600">
                <a:solidFill>
                  <a:schemeClr val="dk1"/>
                </a:solidFill>
                <a:latin typeface="Roboto"/>
                <a:ea typeface="Roboto"/>
                <a:cs typeface="Roboto"/>
                <a:sym typeface="Roboto"/>
              </a:rPr>
              <a:t>ADNI solo incluye estudios de gente mayor.</a:t>
            </a:r>
            <a:endParaRPr sz="1600">
              <a:solidFill>
                <a:schemeClr val="dk1"/>
              </a:solidFill>
              <a:latin typeface="Roboto"/>
              <a:ea typeface="Roboto"/>
              <a:cs typeface="Roboto"/>
              <a:sym typeface="Roboto"/>
            </a:endParaRPr>
          </a:p>
          <a:p>
            <a:pPr indent="0" lvl="0" marL="0" rtl="0" algn="l">
              <a:spcBef>
                <a:spcPts val="0"/>
              </a:spcBef>
              <a:spcAft>
                <a:spcPts val="0"/>
              </a:spcAft>
              <a:buNone/>
            </a:pPr>
            <a:r>
              <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s" sz="1600">
                <a:solidFill>
                  <a:schemeClr val="dk1"/>
                </a:solidFill>
                <a:latin typeface="Roboto"/>
                <a:ea typeface="Roboto"/>
                <a:cs typeface="Roboto"/>
                <a:sym typeface="Roboto"/>
              </a:rPr>
              <a:t>8 estudios</a:t>
            </a:r>
            <a:endParaRPr sz="1600">
              <a:solidFill>
                <a:schemeClr val="dk1"/>
              </a:solidFill>
              <a:latin typeface="Roboto"/>
              <a:ea typeface="Roboto"/>
              <a:cs typeface="Roboto"/>
              <a:sym typeface="Roboto"/>
            </a:endParaRPr>
          </a:p>
        </p:txBody>
      </p:sp>
      <p:sp>
        <p:nvSpPr>
          <p:cNvPr id="1548" name="Google Shape;1548;p80"/>
          <p:cNvSpPr txBox="1"/>
          <p:nvPr/>
        </p:nvSpPr>
        <p:spPr>
          <a:xfrm>
            <a:off x="6066925" y="1882263"/>
            <a:ext cx="1860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u="sng">
                <a:solidFill>
                  <a:schemeClr val="lt1"/>
                </a:solidFill>
                <a:hlinkClick r:id="rId3">
                  <a:extLst>
                    <a:ext uri="{A12FA001-AC4F-418D-AE19-62706E023703}">
                      <ahyp:hlinkClr val="tx"/>
                    </a:ext>
                  </a:extLst>
                </a:hlinkClick>
              </a:rPr>
              <a:t>https://adni.loni.usc.edu/</a:t>
            </a:r>
            <a:endParaRPr>
              <a:solidFill>
                <a:schemeClr val="lt1"/>
              </a:solidFill>
            </a:endParaRPr>
          </a:p>
        </p:txBody>
      </p:sp>
      <p:pic>
        <p:nvPicPr>
          <p:cNvPr id="1549" name="Google Shape;1549;p80"/>
          <p:cNvPicPr preferRelativeResize="0"/>
          <p:nvPr/>
        </p:nvPicPr>
        <p:blipFill>
          <a:blip r:embed="rId4">
            <a:alphaModFix/>
          </a:blip>
          <a:stretch>
            <a:fillRect/>
          </a:stretch>
        </p:blipFill>
        <p:spPr>
          <a:xfrm>
            <a:off x="5987325" y="364850"/>
            <a:ext cx="2400300" cy="1571625"/>
          </a:xfrm>
          <a:prstGeom prst="rect">
            <a:avLst/>
          </a:prstGeom>
          <a:noFill/>
          <a:ln>
            <a:noFill/>
          </a:ln>
        </p:spPr>
      </p:pic>
      <p:pic>
        <p:nvPicPr>
          <p:cNvPr id="1550" name="Google Shape;1550;p80"/>
          <p:cNvPicPr preferRelativeResize="0"/>
          <p:nvPr/>
        </p:nvPicPr>
        <p:blipFill rotWithShape="1">
          <a:blip r:embed="rId5">
            <a:alphaModFix/>
          </a:blip>
          <a:srcRect b="-35263" l="-28849" r="0" t="0"/>
          <a:stretch/>
        </p:blipFill>
        <p:spPr>
          <a:xfrm>
            <a:off x="4909499" y="2315400"/>
            <a:ext cx="3591177" cy="3608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54" name="Shape 1554"/>
        <p:cNvGrpSpPr/>
        <p:nvPr/>
      </p:nvGrpSpPr>
      <p:grpSpPr>
        <a:xfrm>
          <a:off x="0" y="0"/>
          <a:ext cx="0" cy="0"/>
          <a:chOff x="0" y="0"/>
          <a:chExt cx="0" cy="0"/>
        </a:xfrm>
      </p:grpSpPr>
      <p:sp>
        <p:nvSpPr>
          <p:cNvPr id="1555" name="Google Shape;1555;p81"/>
          <p:cNvSpPr txBox="1"/>
          <p:nvPr>
            <p:ph idx="2" type="subTitle"/>
          </p:nvPr>
        </p:nvSpPr>
        <p:spPr>
          <a:xfrm>
            <a:off x="323400" y="1212651"/>
            <a:ext cx="4248600" cy="24849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s"/>
              <a:t>Nos encontramos con un problema al intentar segmentar el cerebro en áreas complicadas.</a:t>
            </a:r>
            <a:endParaRPr/>
          </a:p>
          <a:p>
            <a:pPr indent="-317500" lvl="0" marL="457200" rtl="0" algn="l">
              <a:spcBef>
                <a:spcPts val="0"/>
              </a:spcBef>
              <a:spcAft>
                <a:spcPts val="0"/>
              </a:spcAft>
              <a:buSzPts val="1400"/>
              <a:buChar char="●"/>
            </a:pPr>
            <a:r>
              <a:rPr lang="es"/>
              <a:t>FreeSurfer es un paquete de software de código abierto diseñado para el análisis y la visualización de datos de neuroimagen estructural, funcional y de difusión.</a:t>
            </a:r>
            <a:endParaRPr/>
          </a:p>
          <a:p>
            <a:pPr indent="-317500" lvl="0" marL="457200" rtl="0" algn="l">
              <a:spcBef>
                <a:spcPts val="0"/>
              </a:spcBef>
              <a:spcAft>
                <a:spcPts val="0"/>
              </a:spcAft>
              <a:buSzPts val="1400"/>
              <a:buChar char="●"/>
            </a:pPr>
            <a:r>
              <a:rPr lang="es"/>
              <a:t>DCM  → NIfTI (Neuroimaging Informatics Technology Initiative)</a:t>
            </a:r>
            <a:endParaRPr/>
          </a:p>
        </p:txBody>
      </p:sp>
      <p:sp>
        <p:nvSpPr>
          <p:cNvPr id="1556" name="Google Shape;1556;p81"/>
          <p:cNvSpPr txBox="1"/>
          <p:nvPr>
            <p:ph type="ctrTitle"/>
          </p:nvPr>
        </p:nvSpPr>
        <p:spPr>
          <a:xfrm>
            <a:off x="716725" y="545125"/>
            <a:ext cx="7710600" cy="5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SEGMENTACIÓN DEL CRÁNEO</a:t>
            </a:r>
            <a:endParaRPr/>
          </a:p>
        </p:txBody>
      </p:sp>
      <p:pic>
        <p:nvPicPr>
          <p:cNvPr id="1557" name="Google Shape;1557;p81"/>
          <p:cNvPicPr preferRelativeResize="0"/>
          <p:nvPr/>
        </p:nvPicPr>
        <p:blipFill>
          <a:blip r:embed="rId3">
            <a:alphaModFix/>
          </a:blip>
          <a:stretch>
            <a:fillRect/>
          </a:stretch>
        </p:blipFill>
        <p:spPr>
          <a:xfrm>
            <a:off x="716731" y="3859745"/>
            <a:ext cx="2212194" cy="572700"/>
          </a:xfrm>
          <a:prstGeom prst="rect">
            <a:avLst/>
          </a:prstGeom>
          <a:noFill/>
          <a:ln>
            <a:noFill/>
          </a:ln>
        </p:spPr>
      </p:pic>
      <p:sp>
        <p:nvSpPr>
          <p:cNvPr id="1558" name="Google Shape;1558;p81"/>
          <p:cNvSpPr txBox="1"/>
          <p:nvPr/>
        </p:nvSpPr>
        <p:spPr>
          <a:xfrm>
            <a:off x="716725" y="4432450"/>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u="sng">
                <a:solidFill>
                  <a:schemeClr val="lt1"/>
                </a:solidFill>
                <a:hlinkClick r:id="rId4">
                  <a:extLst>
                    <a:ext uri="{A12FA001-AC4F-418D-AE19-62706E023703}">
                      <ahyp:hlinkClr val="tx"/>
                    </a:ext>
                  </a:extLst>
                </a:hlinkClick>
              </a:rPr>
              <a:t>https://surfer.nmr.mgh.harvard.edu/</a:t>
            </a:r>
            <a:endParaRPr>
              <a:solidFill>
                <a:schemeClr val="lt1"/>
              </a:solidFill>
            </a:endParaRPr>
          </a:p>
        </p:txBody>
      </p:sp>
      <p:pic>
        <p:nvPicPr>
          <p:cNvPr id="1559" name="Google Shape;1559;p81"/>
          <p:cNvPicPr preferRelativeResize="0"/>
          <p:nvPr/>
        </p:nvPicPr>
        <p:blipFill rotWithShape="1">
          <a:blip r:embed="rId5">
            <a:alphaModFix/>
          </a:blip>
          <a:srcRect b="944" l="5285" r="5285" t="659"/>
          <a:stretch/>
        </p:blipFill>
        <p:spPr>
          <a:xfrm>
            <a:off x="4770088" y="2585087"/>
            <a:ext cx="1978225" cy="1987499"/>
          </a:xfrm>
          <a:prstGeom prst="rect">
            <a:avLst/>
          </a:prstGeom>
          <a:noFill/>
          <a:ln>
            <a:noFill/>
          </a:ln>
        </p:spPr>
      </p:pic>
      <p:pic>
        <p:nvPicPr>
          <p:cNvPr id="1560" name="Google Shape;1560;p81"/>
          <p:cNvPicPr preferRelativeResize="0"/>
          <p:nvPr/>
        </p:nvPicPr>
        <p:blipFill rotWithShape="1">
          <a:blip r:embed="rId6">
            <a:alphaModFix/>
          </a:blip>
          <a:srcRect b="-522" l="-522" r="0" t="0"/>
          <a:stretch/>
        </p:blipFill>
        <p:spPr>
          <a:xfrm>
            <a:off x="4770075" y="344100"/>
            <a:ext cx="1978213" cy="1987500"/>
          </a:xfrm>
          <a:prstGeom prst="rect">
            <a:avLst/>
          </a:prstGeom>
          <a:noFill/>
          <a:ln>
            <a:noFill/>
          </a:ln>
        </p:spPr>
      </p:pic>
      <p:pic>
        <p:nvPicPr>
          <p:cNvPr id="1561" name="Google Shape;1561;p81"/>
          <p:cNvPicPr preferRelativeResize="0"/>
          <p:nvPr/>
        </p:nvPicPr>
        <p:blipFill rotWithShape="1">
          <a:blip r:embed="rId7">
            <a:alphaModFix/>
          </a:blip>
          <a:srcRect b="0" l="0" r="0" t="0"/>
          <a:stretch/>
        </p:blipFill>
        <p:spPr>
          <a:xfrm>
            <a:off x="6960300" y="346975"/>
            <a:ext cx="1978199" cy="1981782"/>
          </a:xfrm>
          <a:prstGeom prst="rect">
            <a:avLst/>
          </a:prstGeom>
          <a:noFill/>
          <a:ln>
            <a:noFill/>
          </a:ln>
        </p:spPr>
      </p:pic>
      <p:sp>
        <p:nvSpPr>
          <p:cNvPr id="1562" name="Google Shape;1562;p81"/>
          <p:cNvSpPr txBox="1"/>
          <p:nvPr/>
        </p:nvSpPr>
        <p:spPr>
          <a:xfrm>
            <a:off x="6556025" y="4572575"/>
            <a:ext cx="664800" cy="3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434343"/>
                </a:solidFill>
                <a:latin typeface="Roboto"/>
                <a:ea typeface="Roboto"/>
                <a:cs typeface="Roboto"/>
                <a:sym typeface="Roboto"/>
              </a:rPr>
              <a:t>MATLAB</a:t>
            </a:r>
            <a:endParaRPr sz="900">
              <a:solidFill>
                <a:srgbClr val="434343"/>
              </a:solidFill>
              <a:latin typeface="Roboto"/>
              <a:ea typeface="Roboto"/>
              <a:cs typeface="Roboto"/>
              <a:sym typeface="Roboto"/>
            </a:endParaRPr>
          </a:p>
        </p:txBody>
      </p:sp>
      <p:pic>
        <p:nvPicPr>
          <p:cNvPr id="1563" name="Google Shape;1563;p81"/>
          <p:cNvPicPr preferRelativeResize="0"/>
          <p:nvPr/>
        </p:nvPicPr>
        <p:blipFill>
          <a:blip r:embed="rId8">
            <a:alphaModFix/>
          </a:blip>
          <a:stretch>
            <a:fillRect/>
          </a:stretch>
        </p:blipFill>
        <p:spPr>
          <a:xfrm>
            <a:off x="6946425" y="2764875"/>
            <a:ext cx="2125600" cy="1627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7" name="Shape 1567"/>
        <p:cNvGrpSpPr/>
        <p:nvPr/>
      </p:nvGrpSpPr>
      <p:grpSpPr>
        <a:xfrm>
          <a:off x="0" y="0"/>
          <a:ext cx="0" cy="0"/>
          <a:chOff x="0" y="0"/>
          <a:chExt cx="0" cy="0"/>
        </a:xfrm>
      </p:grpSpPr>
      <p:sp>
        <p:nvSpPr>
          <p:cNvPr id="1568" name="Google Shape;1568;p82"/>
          <p:cNvSpPr txBox="1"/>
          <p:nvPr>
            <p:ph idx="4" type="subTitle"/>
          </p:nvPr>
        </p:nvSpPr>
        <p:spPr>
          <a:xfrm>
            <a:off x="444375" y="1264200"/>
            <a:ext cx="5114700" cy="830100"/>
          </a:xfrm>
          <a:prstGeom prst="rect">
            <a:avLst/>
          </a:prstGeom>
        </p:spPr>
        <p:txBody>
          <a:bodyPr anchorCtr="0" anchor="t" bIns="91425" lIns="91425" spcFirstLastPara="1" rIns="91425" wrap="square" tIns="0">
            <a:noAutofit/>
          </a:bodyPr>
          <a:lstStyle/>
          <a:p>
            <a:pPr indent="0" lvl="0" marL="0" rtl="0" algn="just">
              <a:spcBef>
                <a:spcPts val="0"/>
              </a:spcBef>
              <a:spcAft>
                <a:spcPts val="0"/>
              </a:spcAft>
              <a:buNone/>
            </a:pPr>
            <a:r>
              <a:rPr lang="es"/>
              <a:t>K-means es un algoritmo no supervisado de clustering que se utiliza en la segmentación de imágenes para agrupar píxeles similares.</a:t>
            </a:r>
            <a:endParaRPr/>
          </a:p>
        </p:txBody>
      </p:sp>
      <p:pic>
        <p:nvPicPr>
          <p:cNvPr id="1569" name="Google Shape;1569;p82"/>
          <p:cNvPicPr preferRelativeResize="0"/>
          <p:nvPr/>
        </p:nvPicPr>
        <p:blipFill rotWithShape="1">
          <a:blip r:embed="rId3">
            <a:alphaModFix/>
          </a:blip>
          <a:srcRect b="0" l="4460" r="16594" t="0"/>
          <a:stretch/>
        </p:blipFill>
        <p:spPr>
          <a:xfrm rot="5400000">
            <a:off x="3699463" y="2539412"/>
            <a:ext cx="2034825" cy="2385251"/>
          </a:xfrm>
          <a:prstGeom prst="rect">
            <a:avLst/>
          </a:prstGeom>
          <a:noFill/>
          <a:ln>
            <a:noFill/>
          </a:ln>
        </p:spPr>
      </p:pic>
      <p:pic>
        <p:nvPicPr>
          <p:cNvPr id="1570" name="Google Shape;1570;p82"/>
          <p:cNvPicPr preferRelativeResize="0"/>
          <p:nvPr/>
        </p:nvPicPr>
        <p:blipFill>
          <a:blip r:embed="rId4">
            <a:alphaModFix/>
          </a:blip>
          <a:stretch>
            <a:fillRect/>
          </a:stretch>
        </p:blipFill>
        <p:spPr>
          <a:xfrm>
            <a:off x="6024197" y="3055296"/>
            <a:ext cx="374294" cy="356168"/>
          </a:xfrm>
          <a:prstGeom prst="rect">
            <a:avLst/>
          </a:prstGeom>
          <a:noFill/>
          <a:ln cap="flat" cmpd="sng" w="19050">
            <a:solidFill>
              <a:srgbClr val="9E9E9E"/>
            </a:solidFill>
            <a:prstDash val="solid"/>
            <a:round/>
            <a:headEnd len="sm" w="sm" type="none"/>
            <a:tailEnd len="sm" w="sm" type="none"/>
          </a:ln>
        </p:spPr>
      </p:pic>
      <p:pic>
        <p:nvPicPr>
          <p:cNvPr id="1571" name="Google Shape;1571;p82"/>
          <p:cNvPicPr preferRelativeResize="0"/>
          <p:nvPr/>
        </p:nvPicPr>
        <p:blipFill>
          <a:blip r:embed="rId5">
            <a:alphaModFix/>
          </a:blip>
          <a:stretch>
            <a:fillRect/>
          </a:stretch>
        </p:blipFill>
        <p:spPr>
          <a:xfrm>
            <a:off x="6024197" y="3872149"/>
            <a:ext cx="374294" cy="356168"/>
          </a:xfrm>
          <a:prstGeom prst="rect">
            <a:avLst/>
          </a:prstGeom>
          <a:noFill/>
          <a:ln cap="flat" cmpd="sng" w="19050">
            <a:solidFill>
              <a:srgbClr val="FFFFFF"/>
            </a:solidFill>
            <a:prstDash val="solid"/>
            <a:round/>
            <a:headEnd len="sm" w="sm" type="none"/>
            <a:tailEnd len="sm" w="sm" type="none"/>
          </a:ln>
        </p:spPr>
      </p:pic>
      <p:pic>
        <p:nvPicPr>
          <p:cNvPr id="1572" name="Google Shape;1572;p82"/>
          <p:cNvPicPr preferRelativeResize="0"/>
          <p:nvPr/>
        </p:nvPicPr>
        <p:blipFill>
          <a:blip r:embed="rId6">
            <a:alphaModFix/>
          </a:blip>
          <a:stretch>
            <a:fillRect/>
          </a:stretch>
        </p:blipFill>
        <p:spPr>
          <a:xfrm>
            <a:off x="6024197" y="3460384"/>
            <a:ext cx="374294" cy="356168"/>
          </a:xfrm>
          <a:prstGeom prst="rect">
            <a:avLst/>
          </a:prstGeom>
          <a:noFill/>
          <a:ln cap="flat" cmpd="sng" w="19050">
            <a:solidFill>
              <a:srgbClr val="FFFFFF"/>
            </a:solidFill>
            <a:prstDash val="solid"/>
            <a:round/>
            <a:headEnd len="sm" w="sm" type="none"/>
            <a:tailEnd len="sm" w="sm" type="none"/>
          </a:ln>
        </p:spPr>
      </p:pic>
      <p:sp>
        <p:nvSpPr>
          <p:cNvPr id="1573" name="Google Shape;1573;p82"/>
          <p:cNvSpPr txBox="1"/>
          <p:nvPr/>
        </p:nvSpPr>
        <p:spPr>
          <a:xfrm>
            <a:off x="6442730" y="3027492"/>
            <a:ext cx="2502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800">
                <a:solidFill>
                  <a:srgbClr val="595959"/>
                </a:solidFill>
              </a:rPr>
              <a:t>SUSTANCIA BLANCA</a:t>
            </a:r>
            <a:endParaRPr sz="1800">
              <a:solidFill>
                <a:srgbClr val="595959"/>
              </a:solidFill>
            </a:endParaRPr>
          </a:p>
        </p:txBody>
      </p:sp>
      <p:sp>
        <p:nvSpPr>
          <p:cNvPr id="1574" name="Google Shape;1574;p82"/>
          <p:cNvSpPr txBox="1"/>
          <p:nvPr/>
        </p:nvSpPr>
        <p:spPr>
          <a:xfrm>
            <a:off x="6470847" y="3432579"/>
            <a:ext cx="2446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800">
                <a:solidFill>
                  <a:srgbClr val="595959"/>
                </a:solidFill>
              </a:rPr>
              <a:t>SUSTANCIA GRIS</a:t>
            </a:r>
            <a:endParaRPr sz="1800">
              <a:solidFill>
                <a:srgbClr val="595959"/>
              </a:solidFill>
            </a:endParaRPr>
          </a:p>
        </p:txBody>
      </p:sp>
      <p:sp>
        <p:nvSpPr>
          <p:cNvPr id="1575" name="Google Shape;1575;p82"/>
          <p:cNvSpPr txBox="1"/>
          <p:nvPr/>
        </p:nvSpPr>
        <p:spPr>
          <a:xfrm>
            <a:off x="6470847" y="3816552"/>
            <a:ext cx="2673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800">
                <a:solidFill>
                  <a:srgbClr val="595959"/>
                </a:solidFill>
              </a:rPr>
              <a:t>LÍQUIDO CEFALORRAQUÍDEO</a:t>
            </a:r>
            <a:endParaRPr sz="1800">
              <a:solidFill>
                <a:srgbClr val="595959"/>
              </a:solidFill>
            </a:endParaRPr>
          </a:p>
        </p:txBody>
      </p:sp>
      <p:sp>
        <p:nvSpPr>
          <p:cNvPr id="1576" name="Google Shape;1576;p82"/>
          <p:cNvSpPr txBox="1"/>
          <p:nvPr>
            <p:ph idx="4294967295" type="ctrTitle"/>
          </p:nvPr>
        </p:nvSpPr>
        <p:spPr>
          <a:xfrm>
            <a:off x="716725" y="545125"/>
            <a:ext cx="7710600" cy="5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chemeClr val="lt1"/>
                </a:solidFill>
              </a:rPr>
              <a:t>ALGORITMO K-MEANS </a:t>
            </a:r>
            <a:endParaRPr sz="2400">
              <a:solidFill>
                <a:schemeClr val="lt1"/>
              </a:solidFill>
            </a:endParaRPr>
          </a:p>
        </p:txBody>
      </p:sp>
      <p:pic>
        <p:nvPicPr>
          <p:cNvPr id="1577" name="Google Shape;1577;p82"/>
          <p:cNvPicPr preferRelativeResize="0"/>
          <p:nvPr/>
        </p:nvPicPr>
        <p:blipFill>
          <a:blip r:embed="rId7">
            <a:alphaModFix/>
          </a:blip>
          <a:stretch>
            <a:fillRect/>
          </a:stretch>
        </p:blipFill>
        <p:spPr>
          <a:xfrm>
            <a:off x="577825" y="2266263"/>
            <a:ext cx="2748448" cy="2744400"/>
          </a:xfrm>
          <a:prstGeom prst="rect">
            <a:avLst/>
          </a:prstGeom>
          <a:noFill/>
          <a:ln>
            <a:noFill/>
          </a:ln>
        </p:spPr>
      </p:pic>
      <p:sp>
        <p:nvSpPr>
          <p:cNvPr id="1578" name="Google Shape;1578;p82"/>
          <p:cNvSpPr txBox="1"/>
          <p:nvPr>
            <p:ph idx="4" type="subTitle"/>
          </p:nvPr>
        </p:nvSpPr>
        <p:spPr>
          <a:xfrm>
            <a:off x="3524250" y="2465025"/>
            <a:ext cx="3486000" cy="830100"/>
          </a:xfrm>
          <a:prstGeom prst="rect">
            <a:avLst/>
          </a:prstGeom>
        </p:spPr>
        <p:txBody>
          <a:bodyPr anchorCtr="0" anchor="t" bIns="91425" lIns="91425" spcFirstLastPara="1" rIns="91425" wrap="square" tIns="0">
            <a:noAutofit/>
          </a:bodyPr>
          <a:lstStyle/>
          <a:p>
            <a:pPr indent="0" lvl="0" marL="0" rtl="0" algn="just">
              <a:spcBef>
                <a:spcPts val="0"/>
              </a:spcBef>
              <a:spcAft>
                <a:spcPts val="0"/>
              </a:spcAft>
              <a:buNone/>
            </a:pPr>
            <a:r>
              <a:rPr lang="es"/>
              <a:t>k=4</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2" name="Shape 1582"/>
        <p:cNvGrpSpPr/>
        <p:nvPr/>
      </p:nvGrpSpPr>
      <p:grpSpPr>
        <a:xfrm>
          <a:off x="0" y="0"/>
          <a:ext cx="0" cy="0"/>
          <a:chOff x="0" y="0"/>
          <a:chExt cx="0" cy="0"/>
        </a:xfrm>
      </p:grpSpPr>
      <p:sp>
        <p:nvSpPr>
          <p:cNvPr id="1583" name="Google Shape;1583;p83"/>
          <p:cNvSpPr txBox="1"/>
          <p:nvPr/>
        </p:nvSpPr>
        <p:spPr>
          <a:xfrm>
            <a:off x="392900" y="1381125"/>
            <a:ext cx="3845700" cy="3214500"/>
          </a:xfrm>
          <a:prstGeom prst="rect">
            <a:avLst/>
          </a:prstGeom>
          <a:noFill/>
          <a:ln>
            <a:noFill/>
          </a:ln>
        </p:spPr>
        <p:txBody>
          <a:bodyPr anchorCtr="0" anchor="t" bIns="91425" lIns="91425" spcFirstLastPara="1" rIns="91425" wrap="square" tIns="91425">
            <a:noAutofit/>
          </a:bodyPr>
          <a:lstStyle/>
          <a:p>
            <a:pPr indent="-317500" lvl="0" marL="457200" rtl="0" algn="just">
              <a:spcBef>
                <a:spcPts val="0"/>
              </a:spcBef>
              <a:spcAft>
                <a:spcPts val="0"/>
              </a:spcAft>
              <a:buClr>
                <a:srgbClr val="434343"/>
              </a:buClr>
              <a:buSzPts val="1400"/>
              <a:buFont typeface="Roboto"/>
              <a:buChar char="●"/>
            </a:pPr>
            <a:r>
              <a:rPr lang="es">
                <a:solidFill>
                  <a:srgbClr val="434343"/>
                </a:solidFill>
                <a:latin typeface="Roboto"/>
                <a:ea typeface="Roboto"/>
                <a:cs typeface="Roboto"/>
                <a:sym typeface="Roboto"/>
              </a:rPr>
              <a:t>Se iteró el proceso en todos los cortes de la imagen y se calculó el área teniendo en cuenta la proporción pixel:mm</a:t>
            </a:r>
            <a:endParaRPr>
              <a:solidFill>
                <a:srgbClr val="434343"/>
              </a:solidFill>
              <a:latin typeface="Roboto"/>
              <a:ea typeface="Roboto"/>
              <a:cs typeface="Roboto"/>
              <a:sym typeface="Roboto"/>
            </a:endParaRPr>
          </a:p>
          <a:p>
            <a:pPr indent="-317500" lvl="0" marL="457200" rtl="0" algn="just">
              <a:spcBef>
                <a:spcPts val="0"/>
              </a:spcBef>
              <a:spcAft>
                <a:spcPts val="0"/>
              </a:spcAft>
              <a:buClr>
                <a:srgbClr val="434343"/>
              </a:buClr>
              <a:buSzPts val="1400"/>
              <a:buFont typeface="Roboto"/>
              <a:buChar char="●"/>
            </a:pPr>
            <a:r>
              <a:rPr lang="es">
                <a:solidFill>
                  <a:srgbClr val="434343"/>
                </a:solidFill>
                <a:latin typeface="Roboto"/>
                <a:ea typeface="Roboto"/>
                <a:cs typeface="Roboto"/>
                <a:sym typeface="Roboto"/>
              </a:rPr>
              <a:t>Se multiplicó el área obtenida por la </a:t>
            </a:r>
            <a:r>
              <a:rPr i="1" lang="es">
                <a:solidFill>
                  <a:srgbClr val="434343"/>
                </a:solidFill>
                <a:latin typeface="Roboto"/>
                <a:ea typeface="Roboto"/>
                <a:cs typeface="Roboto"/>
                <a:sym typeface="Roboto"/>
              </a:rPr>
              <a:t>slice thickness</a:t>
            </a:r>
            <a:r>
              <a:rPr lang="es">
                <a:solidFill>
                  <a:srgbClr val="434343"/>
                </a:solidFill>
                <a:latin typeface="Roboto"/>
                <a:ea typeface="Roboto"/>
                <a:cs typeface="Roboto"/>
                <a:sym typeface="Roboto"/>
              </a:rPr>
              <a:t> o separación entre cortes de la imagen.</a:t>
            </a:r>
            <a:endParaRPr>
              <a:solidFill>
                <a:srgbClr val="434343"/>
              </a:solidFill>
              <a:latin typeface="Roboto"/>
              <a:ea typeface="Roboto"/>
              <a:cs typeface="Roboto"/>
              <a:sym typeface="Roboto"/>
            </a:endParaRPr>
          </a:p>
          <a:p>
            <a:pPr indent="0" lvl="0" marL="0" rtl="0" algn="just">
              <a:spcBef>
                <a:spcPts val="0"/>
              </a:spcBef>
              <a:spcAft>
                <a:spcPts val="0"/>
              </a:spcAft>
              <a:buNone/>
            </a:pPr>
            <a:r>
              <a:t/>
            </a:r>
            <a:endParaRPr>
              <a:solidFill>
                <a:srgbClr val="434343"/>
              </a:solidFill>
              <a:latin typeface="Roboto"/>
              <a:ea typeface="Roboto"/>
              <a:cs typeface="Roboto"/>
              <a:sym typeface="Roboto"/>
            </a:endParaRPr>
          </a:p>
          <a:p>
            <a:pPr indent="0" lvl="0" marL="0" rtl="0" algn="just">
              <a:spcBef>
                <a:spcPts val="0"/>
              </a:spcBef>
              <a:spcAft>
                <a:spcPts val="0"/>
              </a:spcAft>
              <a:buNone/>
            </a:pPr>
            <a:r>
              <a:t/>
            </a:r>
            <a:endParaRPr>
              <a:solidFill>
                <a:srgbClr val="434343"/>
              </a:solidFill>
              <a:latin typeface="Roboto"/>
              <a:ea typeface="Roboto"/>
              <a:cs typeface="Roboto"/>
              <a:sym typeface="Roboto"/>
            </a:endParaRPr>
          </a:p>
          <a:p>
            <a:pPr indent="0" lvl="0" marL="0" rtl="0" algn="just">
              <a:spcBef>
                <a:spcPts val="0"/>
              </a:spcBef>
              <a:spcAft>
                <a:spcPts val="0"/>
              </a:spcAft>
              <a:buNone/>
            </a:pPr>
            <a:r>
              <a:rPr lang="es">
                <a:solidFill>
                  <a:srgbClr val="434343"/>
                </a:solidFill>
                <a:latin typeface="Roboto"/>
                <a:ea typeface="Roboto"/>
                <a:cs typeface="Roboto"/>
                <a:sym typeface="Roboto"/>
              </a:rPr>
              <a:t>No se tuvieron en cuenta los cortes que no </a:t>
            </a:r>
            <a:r>
              <a:rPr lang="es">
                <a:solidFill>
                  <a:srgbClr val="434343"/>
                </a:solidFill>
                <a:latin typeface="Roboto"/>
                <a:ea typeface="Roboto"/>
                <a:cs typeface="Roboto"/>
                <a:sym typeface="Roboto"/>
              </a:rPr>
              <a:t>tenían</a:t>
            </a:r>
            <a:r>
              <a:rPr lang="es">
                <a:solidFill>
                  <a:srgbClr val="434343"/>
                </a:solidFill>
                <a:latin typeface="Roboto"/>
                <a:ea typeface="Roboto"/>
                <a:cs typeface="Roboto"/>
                <a:sym typeface="Roboto"/>
              </a:rPr>
              <a:t> partes del cerebro.</a:t>
            </a:r>
            <a:endParaRPr>
              <a:solidFill>
                <a:srgbClr val="434343"/>
              </a:solidFill>
              <a:latin typeface="Roboto"/>
              <a:ea typeface="Roboto"/>
              <a:cs typeface="Roboto"/>
              <a:sym typeface="Roboto"/>
            </a:endParaRPr>
          </a:p>
        </p:txBody>
      </p:sp>
      <p:pic>
        <p:nvPicPr>
          <p:cNvPr id="1584" name="Google Shape;1584;p83"/>
          <p:cNvPicPr preferRelativeResize="0"/>
          <p:nvPr/>
        </p:nvPicPr>
        <p:blipFill>
          <a:blip r:embed="rId3">
            <a:alphaModFix/>
          </a:blip>
          <a:stretch>
            <a:fillRect/>
          </a:stretch>
        </p:blipFill>
        <p:spPr>
          <a:xfrm>
            <a:off x="4572000" y="555950"/>
            <a:ext cx="2167550" cy="2028400"/>
          </a:xfrm>
          <a:prstGeom prst="rect">
            <a:avLst/>
          </a:prstGeom>
          <a:noFill/>
          <a:ln>
            <a:noFill/>
          </a:ln>
        </p:spPr>
      </p:pic>
      <p:pic>
        <p:nvPicPr>
          <p:cNvPr id="1585" name="Google Shape;1585;p83"/>
          <p:cNvPicPr preferRelativeResize="0"/>
          <p:nvPr/>
        </p:nvPicPr>
        <p:blipFill>
          <a:blip r:embed="rId4">
            <a:alphaModFix/>
          </a:blip>
          <a:stretch>
            <a:fillRect/>
          </a:stretch>
        </p:blipFill>
        <p:spPr>
          <a:xfrm>
            <a:off x="6739550" y="468990"/>
            <a:ext cx="2102725" cy="2115361"/>
          </a:xfrm>
          <a:prstGeom prst="rect">
            <a:avLst/>
          </a:prstGeom>
          <a:noFill/>
          <a:ln>
            <a:noFill/>
          </a:ln>
        </p:spPr>
      </p:pic>
      <p:pic>
        <p:nvPicPr>
          <p:cNvPr id="1586" name="Google Shape;1586;p83"/>
          <p:cNvPicPr preferRelativeResize="0"/>
          <p:nvPr/>
        </p:nvPicPr>
        <p:blipFill>
          <a:blip r:embed="rId5">
            <a:alphaModFix/>
          </a:blip>
          <a:stretch>
            <a:fillRect/>
          </a:stretch>
        </p:blipFill>
        <p:spPr>
          <a:xfrm>
            <a:off x="4572000" y="2584350"/>
            <a:ext cx="2167550" cy="2090150"/>
          </a:xfrm>
          <a:prstGeom prst="rect">
            <a:avLst/>
          </a:prstGeom>
          <a:noFill/>
          <a:ln>
            <a:noFill/>
          </a:ln>
        </p:spPr>
      </p:pic>
      <p:pic>
        <p:nvPicPr>
          <p:cNvPr id="1587" name="Google Shape;1587;p83"/>
          <p:cNvPicPr preferRelativeResize="0"/>
          <p:nvPr/>
        </p:nvPicPr>
        <p:blipFill>
          <a:blip r:embed="rId6">
            <a:alphaModFix/>
          </a:blip>
          <a:stretch>
            <a:fillRect/>
          </a:stretch>
        </p:blipFill>
        <p:spPr>
          <a:xfrm>
            <a:off x="6739562" y="2584350"/>
            <a:ext cx="2102713" cy="2090150"/>
          </a:xfrm>
          <a:prstGeom prst="rect">
            <a:avLst/>
          </a:prstGeom>
          <a:noFill/>
          <a:ln>
            <a:noFill/>
          </a:ln>
        </p:spPr>
      </p:pic>
      <p:sp>
        <p:nvSpPr>
          <p:cNvPr id="1588" name="Google Shape;1588;p83"/>
          <p:cNvSpPr txBox="1"/>
          <p:nvPr>
            <p:ph idx="4294967295" type="ctrTitle"/>
          </p:nvPr>
        </p:nvSpPr>
        <p:spPr>
          <a:xfrm>
            <a:off x="716725" y="545125"/>
            <a:ext cx="7710600" cy="5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chemeClr val="lt1"/>
                </a:solidFill>
              </a:rPr>
              <a:t>CÁLCULO DE </a:t>
            </a:r>
            <a:r>
              <a:rPr lang="es" sz="2400">
                <a:solidFill>
                  <a:schemeClr val="lt1"/>
                </a:solidFill>
              </a:rPr>
              <a:t>VOLÚMENES</a:t>
            </a:r>
            <a:endParaRPr sz="24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92" name="Shape 1592"/>
        <p:cNvGrpSpPr/>
        <p:nvPr/>
      </p:nvGrpSpPr>
      <p:grpSpPr>
        <a:xfrm>
          <a:off x="0" y="0"/>
          <a:ext cx="0" cy="0"/>
          <a:chOff x="0" y="0"/>
          <a:chExt cx="0" cy="0"/>
        </a:xfrm>
      </p:grpSpPr>
      <p:sp>
        <p:nvSpPr>
          <p:cNvPr id="1593" name="Google Shape;1593;p84"/>
          <p:cNvSpPr txBox="1"/>
          <p:nvPr>
            <p:ph type="ctrTitle"/>
          </p:nvPr>
        </p:nvSpPr>
        <p:spPr>
          <a:xfrm>
            <a:off x="713221" y="545125"/>
            <a:ext cx="7714200" cy="5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t>COHORTE DE ESTUDIO</a:t>
            </a:r>
            <a:endParaRPr sz="2600"/>
          </a:p>
        </p:txBody>
      </p:sp>
      <p:graphicFrame>
        <p:nvGraphicFramePr>
          <p:cNvPr id="1594" name="Google Shape;1594;p84"/>
          <p:cNvGraphicFramePr/>
          <p:nvPr/>
        </p:nvGraphicFramePr>
        <p:xfrm>
          <a:off x="1188425" y="1961200"/>
          <a:ext cx="3000000" cy="3000000"/>
        </p:xfrm>
        <a:graphic>
          <a:graphicData uri="http://schemas.openxmlformats.org/drawingml/2006/table">
            <a:tbl>
              <a:tblPr>
                <a:noFill/>
                <a:tableStyleId>{CCBB77E9-B16B-4426-9D86-3D4ADFB562D0}</a:tableStyleId>
              </a:tblPr>
              <a:tblGrid>
                <a:gridCol w="2413000"/>
                <a:gridCol w="2413000"/>
                <a:gridCol w="2413000"/>
              </a:tblGrid>
              <a:tr h="146175">
                <a:tc>
                  <a:txBody>
                    <a:bodyPr/>
                    <a:lstStyle/>
                    <a:p>
                      <a:pPr indent="0" lvl="0" marL="0" rtl="0" algn="l">
                        <a:spcBef>
                          <a:spcPts val="0"/>
                        </a:spcBef>
                        <a:spcAft>
                          <a:spcPts val="0"/>
                        </a:spcAft>
                        <a:buNone/>
                      </a:pPr>
                      <a:r>
                        <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s">
                          <a:solidFill>
                            <a:schemeClr val="lt2"/>
                          </a:solidFill>
                        </a:rPr>
                        <a:t>Grupo de control</a:t>
                      </a:r>
                      <a:endParaRPr b="1">
                        <a:solidFill>
                          <a:schemeClr val="lt2"/>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s">
                          <a:solidFill>
                            <a:schemeClr val="lt2"/>
                          </a:solidFill>
                        </a:rPr>
                        <a:t>Pacientes con Alzheimer</a:t>
                      </a:r>
                      <a:endParaRPr b="1">
                        <a:solidFill>
                          <a:schemeClr val="lt2"/>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r>
              <a:tr h="381000">
                <a:tc>
                  <a:txBody>
                    <a:bodyPr/>
                    <a:lstStyle/>
                    <a:p>
                      <a:pPr indent="0" lvl="0" marL="0" rtl="0" algn="l">
                        <a:spcBef>
                          <a:spcPts val="0"/>
                        </a:spcBef>
                        <a:spcAft>
                          <a:spcPts val="0"/>
                        </a:spcAft>
                        <a:buNone/>
                      </a:pPr>
                      <a:r>
                        <a:rPr b="1" lang="es"/>
                        <a:t>Cantidad (%)</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spcBef>
                          <a:spcPts val="0"/>
                        </a:spcBef>
                        <a:spcAft>
                          <a:spcPts val="0"/>
                        </a:spcAft>
                        <a:buNone/>
                      </a:pPr>
                      <a:r>
                        <a:rPr lang="es"/>
                        <a:t>4 (50)</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spcBef>
                          <a:spcPts val="0"/>
                        </a:spcBef>
                        <a:spcAft>
                          <a:spcPts val="0"/>
                        </a:spcAft>
                        <a:buNone/>
                      </a:pPr>
                      <a:r>
                        <a:rPr lang="es"/>
                        <a:t>4 (50)</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r h="381000">
                <a:tc>
                  <a:txBody>
                    <a:bodyPr/>
                    <a:lstStyle/>
                    <a:p>
                      <a:pPr indent="0" lvl="0" marL="0" rtl="0" algn="l">
                        <a:spcBef>
                          <a:spcPts val="0"/>
                        </a:spcBef>
                        <a:spcAft>
                          <a:spcPts val="0"/>
                        </a:spcAft>
                        <a:buNone/>
                      </a:pPr>
                      <a:r>
                        <a:rPr b="1" lang="es"/>
                        <a:t>Edad (años)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spcBef>
                          <a:spcPts val="0"/>
                        </a:spcBef>
                        <a:spcAft>
                          <a:spcPts val="0"/>
                        </a:spcAft>
                        <a:buNone/>
                      </a:pPr>
                      <a:r>
                        <a:rPr lang="es"/>
                        <a:t>81,5 ± 7,76</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spcBef>
                          <a:spcPts val="0"/>
                        </a:spcBef>
                        <a:spcAft>
                          <a:spcPts val="0"/>
                        </a:spcAft>
                        <a:buNone/>
                      </a:pPr>
                      <a:r>
                        <a:rPr lang="es"/>
                        <a:t>70,75 </a:t>
                      </a:r>
                      <a:r>
                        <a:rPr lang="es"/>
                        <a:t>± 13,5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r h="381000">
                <a:tc>
                  <a:txBody>
                    <a:bodyPr/>
                    <a:lstStyle/>
                    <a:p>
                      <a:pPr indent="0" lvl="0" marL="0" rtl="0" algn="l">
                        <a:spcBef>
                          <a:spcPts val="0"/>
                        </a:spcBef>
                        <a:spcAft>
                          <a:spcPts val="0"/>
                        </a:spcAft>
                        <a:buNone/>
                      </a:pPr>
                      <a:r>
                        <a:rPr b="1" lang="es"/>
                        <a:t>Mujeres (%)</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spcBef>
                          <a:spcPts val="0"/>
                        </a:spcBef>
                        <a:spcAft>
                          <a:spcPts val="0"/>
                        </a:spcAft>
                        <a:buNone/>
                      </a:pPr>
                      <a:r>
                        <a:rPr lang="es"/>
                        <a:t>2 (50)</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c>
                  <a:txBody>
                    <a:bodyPr/>
                    <a:lstStyle/>
                    <a:p>
                      <a:pPr indent="0" lvl="0" marL="0" rtl="0" algn="ctr">
                        <a:spcBef>
                          <a:spcPts val="0"/>
                        </a:spcBef>
                        <a:spcAft>
                          <a:spcPts val="0"/>
                        </a:spcAft>
                        <a:buNone/>
                      </a:pPr>
                      <a:r>
                        <a:rPr lang="es"/>
                        <a:t>2 (50)</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4D2F6"/>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rain Surgery XL by Slidesgo">
  <a:themeElements>
    <a:clrScheme name="Simple Light">
      <a:dk1>
        <a:srgbClr val="344372"/>
      </a:dk1>
      <a:lt1>
        <a:srgbClr val="5379A7"/>
      </a:lt1>
      <a:dk2>
        <a:srgbClr val="9EC5F3"/>
      </a:dk2>
      <a:lt2>
        <a:srgbClr val="FFFFFF"/>
      </a:lt2>
      <a:accent1>
        <a:srgbClr val="344372"/>
      </a:accent1>
      <a:accent2>
        <a:srgbClr val="5379A7"/>
      </a:accent2>
      <a:accent3>
        <a:srgbClr val="9EC5F3"/>
      </a:accent3>
      <a:accent4>
        <a:srgbClr val="FFFFFF"/>
      </a:accent4>
      <a:accent5>
        <a:srgbClr val="344372"/>
      </a:accent5>
      <a:accent6>
        <a:srgbClr val="5379A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